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10" r:id="rId2"/>
    <p:sldId id="332" r:id="rId3"/>
    <p:sldId id="334" r:id="rId4"/>
    <p:sldId id="335" r:id="rId5"/>
    <p:sldId id="331" r:id="rId6"/>
    <p:sldId id="337" r:id="rId7"/>
    <p:sldId id="264" r:id="rId8"/>
  </p:sldIdLst>
  <p:sldSz cx="9144000" cy="6858000" type="screen4x3"/>
  <p:notesSz cx="6669088" cy="9926638"/>
  <p:custDataLst>
    <p:tags r:id="rId1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37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3024" y="-11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5D3BCE-6CCE-4578-AAE6-8792C04A9686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CD3E42CB-F83E-4DB4-AEE4-DB299791DD81}">
      <dgm:prSet phldrT="[Текст]"/>
      <dgm:spPr>
        <a:solidFill>
          <a:schemeClr val="tx2">
            <a:lumMod val="20000"/>
            <a:lumOff val="80000"/>
          </a:schemeClr>
        </a:solidFill>
        <a:ln w="38100">
          <a:solidFill>
            <a:schemeClr val="tx2">
              <a:lumMod val="75000"/>
            </a:schemeClr>
          </a:solidFill>
        </a:ln>
      </dgm:spPr>
      <dgm:t>
        <a:bodyPr/>
        <a:lstStyle/>
        <a:p>
          <a:pPr algn="ctr"/>
          <a:r>
            <a:rPr lang="ru-RU" b="1" dirty="0" smtClean="0">
              <a:solidFill>
                <a:schemeClr val="tx2">
                  <a:lumMod val="50000"/>
                </a:schemeClr>
              </a:solidFill>
              <a:latin typeface="Cambria" pitchFamily="18" charset="0"/>
            </a:rPr>
            <a:t>1.</a:t>
          </a:r>
          <a:r>
            <a:rPr lang="ru-RU" b="1" baseline="0" dirty="0" smtClean="0">
              <a:solidFill>
                <a:schemeClr val="tx2">
                  <a:lumMod val="50000"/>
                </a:schemeClr>
              </a:solidFill>
              <a:latin typeface="Cambria" pitchFamily="18" charset="0"/>
            </a:rPr>
            <a:t> </a:t>
          </a:r>
          <a:r>
            <a:rPr lang="ru-RU" b="1" baseline="0" dirty="0" err="1" smtClean="0">
              <a:solidFill>
                <a:schemeClr val="tx2">
                  <a:lumMod val="50000"/>
                </a:schemeClr>
              </a:solidFill>
              <a:latin typeface="Cambria" pitchFamily="18" charset="0"/>
            </a:rPr>
            <a:t>Внутривузовский</a:t>
          </a:r>
          <a:r>
            <a:rPr lang="ru-RU" b="1" baseline="0" dirty="0" smtClean="0">
              <a:solidFill>
                <a:schemeClr val="tx2">
                  <a:lumMod val="50000"/>
                </a:schemeClr>
              </a:solidFill>
              <a:latin typeface="Cambria" pitchFamily="18" charset="0"/>
            </a:rPr>
            <a:t> тур олимпиады</a:t>
          </a:r>
          <a:endParaRPr lang="ru-RU" b="1" dirty="0">
            <a:solidFill>
              <a:schemeClr val="tx2">
                <a:lumMod val="50000"/>
              </a:schemeClr>
            </a:solidFill>
            <a:latin typeface="Cambria" pitchFamily="18" charset="0"/>
          </a:endParaRPr>
        </a:p>
      </dgm:t>
    </dgm:pt>
    <dgm:pt modelId="{0254E906-EFFC-465F-AA47-5937BB2C6E1D}" type="parTrans" cxnId="{1ECF5B10-3833-4391-92E8-7E7034545503}">
      <dgm:prSet/>
      <dgm:spPr/>
      <dgm:t>
        <a:bodyPr/>
        <a:lstStyle/>
        <a:p>
          <a:endParaRPr lang="ru-RU"/>
        </a:p>
      </dgm:t>
    </dgm:pt>
    <dgm:pt modelId="{6043B544-C32D-4A9F-BD88-7E901A2F9326}" type="sibTrans" cxnId="{1ECF5B10-3833-4391-92E8-7E7034545503}">
      <dgm:prSet/>
      <dgm:spPr/>
      <dgm:t>
        <a:bodyPr/>
        <a:lstStyle/>
        <a:p>
          <a:endParaRPr lang="ru-RU"/>
        </a:p>
      </dgm:t>
    </dgm:pt>
    <dgm:pt modelId="{F47B86DD-5C10-4719-9688-8EC03D5E633C}">
      <dgm:prSet phldrT="[Текст]"/>
      <dgm:spPr>
        <a:solidFill>
          <a:schemeClr val="tx2">
            <a:lumMod val="20000"/>
            <a:lumOff val="80000"/>
          </a:schemeClr>
        </a:solidFill>
        <a:ln w="38100">
          <a:solidFill>
            <a:schemeClr val="tx2">
              <a:lumMod val="75000"/>
            </a:schemeClr>
          </a:solidFill>
        </a:ln>
      </dgm:spPr>
      <dgm:t>
        <a:bodyPr/>
        <a:lstStyle/>
        <a:p>
          <a:pPr algn="ctr"/>
          <a:r>
            <a:rPr lang="ru-RU" b="1" dirty="0" smtClean="0">
              <a:solidFill>
                <a:schemeClr val="tx2">
                  <a:lumMod val="50000"/>
                </a:schemeClr>
              </a:solidFill>
              <a:latin typeface="Cambria" pitchFamily="18" charset="0"/>
            </a:rPr>
            <a:t>2.</a:t>
          </a:r>
          <a:r>
            <a:rPr lang="ru-RU" b="1" baseline="0" dirty="0" smtClean="0">
              <a:solidFill>
                <a:schemeClr val="tx2">
                  <a:lumMod val="50000"/>
                </a:schemeClr>
              </a:solidFill>
              <a:latin typeface="Cambria" pitchFamily="18" charset="0"/>
            </a:rPr>
            <a:t> Формирование команды</a:t>
          </a:r>
          <a:endParaRPr lang="ru-RU" b="1" dirty="0">
            <a:solidFill>
              <a:schemeClr val="tx2">
                <a:lumMod val="50000"/>
              </a:schemeClr>
            </a:solidFill>
            <a:latin typeface="Cambria" pitchFamily="18" charset="0"/>
          </a:endParaRPr>
        </a:p>
      </dgm:t>
    </dgm:pt>
    <dgm:pt modelId="{99B2E916-0C4B-40D2-AC6C-53252FD98DA2}" type="parTrans" cxnId="{23D53427-C8E2-4FE5-AA7C-DB19CB9EFAEA}">
      <dgm:prSet/>
      <dgm:spPr/>
      <dgm:t>
        <a:bodyPr/>
        <a:lstStyle/>
        <a:p>
          <a:endParaRPr lang="ru-RU"/>
        </a:p>
      </dgm:t>
    </dgm:pt>
    <dgm:pt modelId="{7CD2EE74-4A5F-4B20-B1F7-DB6D66D63E9F}" type="sibTrans" cxnId="{23D53427-C8E2-4FE5-AA7C-DB19CB9EFAEA}">
      <dgm:prSet/>
      <dgm:spPr/>
      <dgm:t>
        <a:bodyPr/>
        <a:lstStyle/>
        <a:p>
          <a:endParaRPr lang="ru-RU"/>
        </a:p>
      </dgm:t>
    </dgm:pt>
    <dgm:pt modelId="{82D4DA26-D666-409D-8221-D7D017D16FC1}">
      <dgm:prSet phldrT="[Текст]"/>
      <dgm:spPr>
        <a:solidFill>
          <a:schemeClr val="tx2">
            <a:lumMod val="20000"/>
            <a:lumOff val="80000"/>
          </a:schemeClr>
        </a:solidFill>
        <a:ln w="38100">
          <a:solidFill>
            <a:schemeClr val="tx2">
              <a:lumMod val="75000"/>
            </a:schemeClr>
          </a:solidFill>
        </a:ln>
      </dgm:spPr>
      <dgm:t>
        <a:bodyPr/>
        <a:lstStyle/>
        <a:p>
          <a:pPr algn="ctr"/>
          <a:r>
            <a:rPr lang="ru-RU" b="1" dirty="0" smtClean="0">
              <a:solidFill>
                <a:schemeClr val="tx2">
                  <a:lumMod val="75000"/>
                </a:schemeClr>
              </a:solidFill>
              <a:effectLst/>
              <a:latin typeface="Cambria" pitchFamily="18" charset="0"/>
            </a:rPr>
            <a:t>3. </a:t>
          </a:r>
          <a:r>
            <a:rPr lang="ru-RU" b="1" dirty="0" smtClean="0">
              <a:solidFill>
                <a:schemeClr val="tx2">
                  <a:lumMod val="75000"/>
                </a:schemeClr>
              </a:solidFill>
              <a:effectLst/>
              <a:latin typeface="Cambria" pitchFamily="18" charset="0"/>
            </a:rPr>
            <a:t>Подготовка команды, тренировки</a:t>
          </a:r>
          <a:endParaRPr lang="ru-RU" b="1" dirty="0">
            <a:solidFill>
              <a:schemeClr val="tx2">
                <a:lumMod val="50000"/>
              </a:schemeClr>
            </a:solidFill>
            <a:effectLst/>
            <a:latin typeface="Cambria" pitchFamily="18" charset="0"/>
          </a:endParaRPr>
        </a:p>
      </dgm:t>
    </dgm:pt>
    <dgm:pt modelId="{6B0D5325-AF49-48DA-8D7C-C85ACC987F59}" type="parTrans" cxnId="{94E2FF2D-78E0-42EE-BFC0-3E93CAADF1FC}">
      <dgm:prSet/>
      <dgm:spPr/>
      <dgm:t>
        <a:bodyPr/>
        <a:lstStyle/>
        <a:p>
          <a:endParaRPr lang="ru-RU"/>
        </a:p>
      </dgm:t>
    </dgm:pt>
    <dgm:pt modelId="{D15E1759-3796-424D-A7A4-6C23BBE9BF5E}" type="sibTrans" cxnId="{94E2FF2D-78E0-42EE-BFC0-3E93CAADF1FC}">
      <dgm:prSet/>
      <dgm:spPr/>
      <dgm:t>
        <a:bodyPr/>
        <a:lstStyle/>
        <a:p>
          <a:endParaRPr lang="ru-RU"/>
        </a:p>
      </dgm:t>
    </dgm:pt>
    <dgm:pt modelId="{8880B30D-7EA3-44C3-96BC-0D0D5794F411}">
      <dgm:prSet/>
      <dgm:spPr>
        <a:solidFill>
          <a:schemeClr val="tx2">
            <a:lumMod val="20000"/>
            <a:lumOff val="80000"/>
          </a:schemeClr>
        </a:solidFill>
        <a:ln w="38100">
          <a:solidFill>
            <a:schemeClr val="tx2">
              <a:lumMod val="75000"/>
            </a:schemeClr>
          </a:solidFill>
        </a:ln>
      </dgm:spPr>
      <dgm:t>
        <a:bodyPr/>
        <a:lstStyle/>
        <a:p>
          <a:pPr algn="ctr"/>
          <a:r>
            <a:rPr lang="ru-RU" b="1" dirty="0" smtClean="0">
              <a:solidFill>
                <a:schemeClr val="tx2">
                  <a:lumMod val="75000"/>
                </a:schemeClr>
              </a:solidFill>
              <a:effectLst/>
              <a:latin typeface="Cambria" pitchFamily="18" charset="0"/>
            </a:rPr>
            <a:t>5. </a:t>
          </a:r>
          <a:r>
            <a:rPr lang="ru-RU" b="1" dirty="0" smtClean="0">
              <a:solidFill>
                <a:schemeClr val="tx2">
                  <a:lumMod val="75000"/>
                </a:schemeClr>
              </a:solidFill>
              <a:effectLst/>
              <a:latin typeface="Cambria" pitchFamily="18" charset="0"/>
            </a:rPr>
            <a:t>Межвузовский тур</a:t>
          </a:r>
          <a:endParaRPr lang="ru-RU" b="1" dirty="0">
            <a:effectLst/>
          </a:endParaRPr>
        </a:p>
      </dgm:t>
    </dgm:pt>
    <dgm:pt modelId="{22C5C2F4-FB71-4923-B26F-1ABA3D1B16BB}" type="parTrans" cxnId="{F32B2562-0B8E-4041-A326-34F08AB058BF}">
      <dgm:prSet/>
      <dgm:spPr/>
      <dgm:t>
        <a:bodyPr/>
        <a:lstStyle/>
        <a:p>
          <a:endParaRPr lang="ru-RU"/>
        </a:p>
      </dgm:t>
    </dgm:pt>
    <dgm:pt modelId="{31ACD46B-33A7-4285-BAD9-EA7F292ECE21}" type="sibTrans" cxnId="{F32B2562-0B8E-4041-A326-34F08AB058BF}">
      <dgm:prSet/>
      <dgm:spPr/>
      <dgm:t>
        <a:bodyPr/>
        <a:lstStyle/>
        <a:p>
          <a:endParaRPr lang="ru-RU"/>
        </a:p>
      </dgm:t>
    </dgm:pt>
    <dgm:pt modelId="{D3D717EF-C7A7-4615-86EF-3A91493A9EF3}">
      <dgm:prSet/>
      <dgm:spPr>
        <a:solidFill>
          <a:schemeClr val="tx2">
            <a:lumMod val="20000"/>
            <a:lumOff val="80000"/>
          </a:schemeClr>
        </a:solidFill>
        <a:ln w="38100">
          <a:solidFill>
            <a:schemeClr val="tx2">
              <a:lumMod val="75000"/>
            </a:schemeClr>
          </a:solidFill>
        </a:ln>
      </dgm:spPr>
      <dgm:t>
        <a:bodyPr/>
        <a:lstStyle/>
        <a:p>
          <a:pPr algn="ctr"/>
          <a:r>
            <a:rPr lang="ru-RU" b="1" dirty="0" smtClean="0">
              <a:solidFill>
                <a:schemeClr val="tx2">
                  <a:lumMod val="75000"/>
                </a:schemeClr>
              </a:solidFill>
              <a:effectLst/>
              <a:latin typeface="Cambria" pitchFamily="18" charset="0"/>
            </a:rPr>
            <a:t>4. </a:t>
          </a:r>
          <a:r>
            <a:rPr lang="ru-RU" b="1" dirty="0" smtClean="0">
              <a:solidFill>
                <a:schemeClr val="tx2">
                  <a:lumMod val="75000"/>
                </a:schemeClr>
              </a:solidFill>
              <a:effectLst/>
              <a:latin typeface="Cambria" pitchFamily="18" charset="0"/>
            </a:rPr>
            <a:t>Анализ результатов, «работа над ошибками»</a:t>
          </a:r>
          <a:endParaRPr lang="ru-RU" b="1" dirty="0">
            <a:effectLst/>
          </a:endParaRPr>
        </a:p>
      </dgm:t>
    </dgm:pt>
    <dgm:pt modelId="{D34D9983-3582-4FE7-85F4-6E2C597F1A2C}" type="parTrans" cxnId="{78031811-064F-408F-9ABE-6A33BE2DD61E}">
      <dgm:prSet/>
      <dgm:spPr/>
      <dgm:t>
        <a:bodyPr/>
        <a:lstStyle/>
        <a:p>
          <a:endParaRPr lang="ru-RU"/>
        </a:p>
      </dgm:t>
    </dgm:pt>
    <dgm:pt modelId="{954D186A-2FCD-4363-AF13-009F2C88A6DD}" type="sibTrans" cxnId="{78031811-064F-408F-9ABE-6A33BE2DD61E}">
      <dgm:prSet/>
      <dgm:spPr/>
      <dgm:t>
        <a:bodyPr/>
        <a:lstStyle/>
        <a:p>
          <a:endParaRPr lang="ru-RU"/>
        </a:p>
      </dgm:t>
    </dgm:pt>
    <dgm:pt modelId="{854BD8AC-E17E-46F0-B623-06C3C6CA69F2}" type="pres">
      <dgm:prSet presAssocID="{825D3BCE-6CCE-4578-AAE6-8792C04A968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C9E70C-CB97-4F55-BDFE-D35EB9F51316}" type="pres">
      <dgm:prSet presAssocID="{CD3E42CB-F83E-4DB4-AEE4-DB299791DD81}" presName="parentText" presStyleLbl="node1" presStyleIdx="0" presStyleCnt="5" custScaleY="47726" custLinFactNeighborX="-11927" custLinFactNeighborY="-8218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008E9F-BD70-4177-BF3D-9F767CE807B5}" type="pres">
      <dgm:prSet presAssocID="{6043B544-C32D-4A9F-BD88-7E901A2F9326}" presName="spacer" presStyleCnt="0"/>
      <dgm:spPr/>
    </dgm:pt>
    <dgm:pt modelId="{DC2407D9-AEF4-4883-8904-175E3FDF6458}" type="pres">
      <dgm:prSet presAssocID="{F47B86DD-5C10-4719-9688-8EC03D5E633C}" presName="parentText" presStyleLbl="node1" presStyleIdx="1" presStyleCnt="5" custScaleY="435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54B613-EEC5-405D-9E3B-3A7ACF417EA4}" type="pres">
      <dgm:prSet presAssocID="{7CD2EE74-4A5F-4B20-B1F7-DB6D66D63E9F}" presName="spacer" presStyleCnt="0"/>
      <dgm:spPr/>
    </dgm:pt>
    <dgm:pt modelId="{8B8FF8B9-8FC6-441C-AFFA-780DBADD08B5}" type="pres">
      <dgm:prSet presAssocID="{82D4DA26-D666-409D-8221-D7D017D16FC1}" presName="parentText" presStyleLbl="node1" presStyleIdx="2" presStyleCnt="5" custScaleY="43578" custLinFactNeighborX="-7937" custLinFactNeighborY="-146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37448E-AA25-4E49-8994-15A475E3C005}" type="pres">
      <dgm:prSet presAssocID="{D15E1759-3796-424D-A7A4-6C23BBE9BF5E}" presName="spacer" presStyleCnt="0"/>
      <dgm:spPr/>
    </dgm:pt>
    <dgm:pt modelId="{C5B85E50-2443-4759-9C29-A07D4620F466}" type="pres">
      <dgm:prSet presAssocID="{D3D717EF-C7A7-4615-86EF-3A91493A9EF3}" presName="parentText" presStyleLbl="node1" presStyleIdx="3" presStyleCnt="5" custScaleY="4397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25D077-C164-42DA-A3C8-C1A4C6103EFE}" type="pres">
      <dgm:prSet presAssocID="{954D186A-2FCD-4363-AF13-009F2C88A6DD}" presName="spacer" presStyleCnt="0"/>
      <dgm:spPr/>
    </dgm:pt>
    <dgm:pt modelId="{3C7AB4A4-9991-4B3C-8D26-0B8CD6E7526C}" type="pres">
      <dgm:prSet presAssocID="{8880B30D-7EA3-44C3-96BC-0D0D5794F411}" presName="parentText" presStyleLbl="node1" presStyleIdx="4" presStyleCnt="5" custScaleY="415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CF5B10-3833-4391-92E8-7E7034545503}" srcId="{825D3BCE-6CCE-4578-AAE6-8792C04A9686}" destId="{CD3E42CB-F83E-4DB4-AEE4-DB299791DD81}" srcOrd="0" destOrd="0" parTransId="{0254E906-EFFC-465F-AA47-5937BB2C6E1D}" sibTransId="{6043B544-C32D-4A9F-BD88-7E901A2F9326}"/>
    <dgm:cxn modelId="{B935533F-5F8F-4E35-A73C-7C946D614BD8}" type="presOf" srcId="{CD3E42CB-F83E-4DB4-AEE4-DB299791DD81}" destId="{A4C9E70C-CB97-4F55-BDFE-D35EB9F51316}" srcOrd="0" destOrd="0" presId="urn:microsoft.com/office/officeart/2005/8/layout/vList2"/>
    <dgm:cxn modelId="{FB9D8895-856D-4D83-8F4C-ABD895C76D5D}" type="presOf" srcId="{F47B86DD-5C10-4719-9688-8EC03D5E633C}" destId="{DC2407D9-AEF4-4883-8904-175E3FDF6458}" srcOrd="0" destOrd="0" presId="urn:microsoft.com/office/officeart/2005/8/layout/vList2"/>
    <dgm:cxn modelId="{23D53427-C8E2-4FE5-AA7C-DB19CB9EFAEA}" srcId="{825D3BCE-6CCE-4578-AAE6-8792C04A9686}" destId="{F47B86DD-5C10-4719-9688-8EC03D5E633C}" srcOrd="1" destOrd="0" parTransId="{99B2E916-0C4B-40D2-AC6C-53252FD98DA2}" sibTransId="{7CD2EE74-4A5F-4B20-B1F7-DB6D66D63E9F}"/>
    <dgm:cxn modelId="{18AB55CD-8B40-40AF-B44F-71D3F309B0B8}" type="presOf" srcId="{82D4DA26-D666-409D-8221-D7D017D16FC1}" destId="{8B8FF8B9-8FC6-441C-AFFA-780DBADD08B5}" srcOrd="0" destOrd="0" presId="urn:microsoft.com/office/officeart/2005/8/layout/vList2"/>
    <dgm:cxn modelId="{94E2FF2D-78E0-42EE-BFC0-3E93CAADF1FC}" srcId="{825D3BCE-6CCE-4578-AAE6-8792C04A9686}" destId="{82D4DA26-D666-409D-8221-D7D017D16FC1}" srcOrd="2" destOrd="0" parTransId="{6B0D5325-AF49-48DA-8D7C-C85ACC987F59}" sibTransId="{D15E1759-3796-424D-A7A4-6C23BBE9BF5E}"/>
    <dgm:cxn modelId="{693BC339-D66A-4777-A4E6-5670C34CE53D}" type="presOf" srcId="{825D3BCE-6CCE-4578-AAE6-8792C04A9686}" destId="{854BD8AC-E17E-46F0-B623-06C3C6CA69F2}" srcOrd="0" destOrd="0" presId="urn:microsoft.com/office/officeart/2005/8/layout/vList2"/>
    <dgm:cxn modelId="{4DDA64A9-676E-4971-8B5A-74AEA2460270}" type="presOf" srcId="{8880B30D-7EA3-44C3-96BC-0D0D5794F411}" destId="{3C7AB4A4-9991-4B3C-8D26-0B8CD6E7526C}" srcOrd="0" destOrd="0" presId="urn:microsoft.com/office/officeart/2005/8/layout/vList2"/>
    <dgm:cxn modelId="{F32B2562-0B8E-4041-A326-34F08AB058BF}" srcId="{825D3BCE-6CCE-4578-AAE6-8792C04A9686}" destId="{8880B30D-7EA3-44C3-96BC-0D0D5794F411}" srcOrd="4" destOrd="0" parTransId="{22C5C2F4-FB71-4923-B26F-1ABA3D1B16BB}" sibTransId="{31ACD46B-33A7-4285-BAD9-EA7F292ECE21}"/>
    <dgm:cxn modelId="{78031811-064F-408F-9ABE-6A33BE2DD61E}" srcId="{825D3BCE-6CCE-4578-AAE6-8792C04A9686}" destId="{D3D717EF-C7A7-4615-86EF-3A91493A9EF3}" srcOrd="3" destOrd="0" parTransId="{D34D9983-3582-4FE7-85F4-6E2C597F1A2C}" sibTransId="{954D186A-2FCD-4363-AF13-009F2C88A6DD}"/>
    <dgm:cxn modelId="{EE170B8B-BC60-4EC8-B1A5-3044CCD5DE36}" type="presOf" srcId="{D3D717EF-C7A7-4615-86EF-3A91493A9EF3}" destId="{C5B85E50-2443-4759-9C29-A07D4620F466}" srcOrd="0" destOrd="0" presId="urn:microsoft.com/office/officeart/2005/8/layout/vList2"/>
    <dgm:cxn modelId="{43AB1A13-378D-4971-BD7F-DF1671B9D5D1}" type="presParOf" srcId="{854BD8AC-E17E-46F0-B623-06C3C6CA69F2}" destId="{A4C9E70C-CB97-4F55-BDFE-D35EB9F51316}" srcOrd="0" destOrd="0" presId="urn:microsoft.com/office/officeart/2005/8/layout/vList2"/>
    <dgm:cxn modelId="{E7D4CBE8-5AEE-42BB-87DE-7E9CD3EF355C}" type="presParOf" srcId="{854BD8AC-E17E-46F0-B623-06C3C6CA69F2}" destId="{C1008E9F-BD70-4177-BF3D-9F767CE807B5}" srcOrd="1" destOrd="0" presId="urn:microsoft.com/office/officeart/2005/8/layout/vList2"/>
    <dgm:cxn modelId="{3B67B79E-0289-4C01-9C3C-91C97BD26C6C}" type="presParOf" srcId="{854BD8AC-E17E-46F0-B623-06C3C6CA69F2}" destId="{DC2407D9-AEF4-4883-8904-175E3FDF6458}" srcOrd="2" destOrd="0" presId="urn:microsoft.com/office/officeart/2005/8/layout/vList2"/>
    <dgm:cxn modelId="{E412A30D-D0D4-42D7-84E2-8E7A2E7EF6F6}" type="presParOf" srcId="{854BD8AC-E17E-46F0-B623-06C3C6CA69F2}" destId="{A054B613-EEC5-405D-9E3B-3A7ACF417EA4}" srcOrd="3" destOrd="0" presId="urn:microsoft.com/office/officeart/2005/8/layout/vList2"/>
    <dgm:cxn modelId="{B4AD5502-6A5E-40C1-A944-48728E16A8C9}" type="presParOf" srcId="{854BD8AC-E17E-46F0-B623-06C3C6CA69F2}" destId="{8B8FF8B9-8FC6-441C-AFFA-780DBADD08B5}" srcOrd="4" destOrd="0" presId="urn:microsoft.com/office/officeart/2005/8/layout/vList2"/>
    <dgm:cxn modelId="{ADAF2264-0D98-423C-8B7C-63AA82179CF6}" type="presParOf" srcId="{854BD8AC-E17E-46F0-B623-06C3C6CA69F2}" destId="{A537448E-AA25-4E49-8994-15A475E3C005}" srcOrd="5" destOrd="0" presId="urn:microsoft.com/office/officeart/2005/8/layout/vList2"/>
    <dgm:cxn modelId="{AED99CF1-178E-4F27-996E-E606A36FEAA4}" type="presParOf" srcId="{854BD8AC-E17E-46F0-B623-06C3C6CA69F2}" destId="{C5B85E50-2443-4759-9C29-A07D4620F466}" srcOrd="6" destOrd="0" presId="urn:microsoft.com/office/officeart/2005/8/layout/vList2"/>
    <dgm:cxn modelId="{44A40C0F-D6F4-4068-8DAA-F755A5961722}" type="presParOf" srcId="{854BD8AC-E17E-46F0-B623-06C3C6CA69F2}" destId="{5825D077-C164-42DA-A3C8-C1A4C6103EFE}" srcOrd="7" destOrd="0" presId="urn:microsoft.com/office/officeart/2005/8/layout/vList2"/>
    <dgm:cxn modelId="{8FB1D6A6-9C2A-4FD0-9B88-8CDE02F81746}" type="presParOf" srcId="{854BD8AC-E17E-46F0-B623-06C3C6CA69F2}" destId="{3C7AB4A4-9991-4B3C-8D26-0B8CD6E7526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5D3BCE-6CCE-4578-AAE6-8792C04A9686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EC774F99-2829-4FB9-A4F5-0D45421CD962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>
              <a:solidFill>
                <a:schemeClr val="tx1"/>
              </a:solidFill>
              <a:effectLst/>
              <a:latin typeface="Cambria" pitchFamily="18" charset="0"/>
            </a:rPr>
            <a:t>1) Участники олимпиады – представители непрофильных факультетов;</a:t>
          </a:r>
          <a:endParaRPr lang="ru-RU" sz="2000" b="1" dirty="0">
            <a:solidFill>
              <a:schemeClr val="tx1"/>
            </a:solidFill>
            <a:effectLst/>
            <a:latin typeface="Cambria" pitchFamily="18" charset="0"/>
          </a:endParaRPr>
        </a:p>
      </dgm:t>
    </dgm:pt>
    <dgm:pt modelId="{AAC889C5-71AD-41EC-9B1B-257B72382734}" type="parTrans" cxnId="{875E0CEB-8864-46CE-A8BE-58D46FA54D5E}">
      <dgm:prSet/>
      <dgm:spPr/>
      <dgm:t>
        <a:bodyPr/>
        <a:lstStyle/>
        <a:p>
          <a:endParaRPr lang="ru-RU"/>
        </a:p>
      </dgm:t>
    </dgm:pt>
    <dgm:pt modelId="{AB2AAEA5-211D-43BB-A074-DBBAFBF58D78}" type="sibTrans" cxnId="{875E0CEB-8864-46CE-A8BE-58D46FA54D5E}">
      <dgm:prSet/>
      <dgm:spPr/>
      <dgm:t>
        <a:bodyPr/>
        <a:lstStyle/>
        <a:p>
          <a:endParaRPr lang="ru-RU"/>
        </a:p>
      </dgm:t>
    </dgm:pt>
    <dgm:pt modelId="{D33DABA9-FF16-4411-8430-48BE6B391608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>
              <a:solidFill>
                <a:schemeClr val="tx1"/>
              </a:solidFill>
              <a:effectLst/>
              <a:latin typeface="Cambria" pitchFamily="18" charset="0"/>
            </a:rPr>
            <a:t>2) Различный уровень подготовки и знаний (зависит от различных факторов: специальность, возраст, качество преподавания русского языка в школе, общий уровень знаний);</a:t>
          </a:r>
          <a:endParaRPr lang="ru-RU" sz="2000" b="1" dirty="0">
            <a:solidFill>
              <a:schemeClr val="tx1"/>
            </a:solidFill>
            <a:effectLst/>
            <a:latin typeface="Cambria" pitchFamily="18" charset="0"/>
          </a:endParaRPr>
        </a:p>
      </dgm:t>
    </dgm:pt>
    <dgm:pt modelId="{418F0B01-FFEF-490A-9E79-C6852B6732EC}" type="parTrans" cxnId="{D092EFEB-DB6B-44EE-A763-1EBA474C6A61}">
      <dgm:prSet/>
      <dgm:spPr/>
      <dgm:t>
        <a:bodyPr/>
        <a:lstStyle/>
        <a:p>
          <a:endParaRPr lang="ru-RU"/>
        </a:p>
      </dgm:t>
    </dgm:pt>
    <dgm:pt modelId="{C2762763-E2D1-4A69-B50D-721A2E9E3B1D}" type="sibTrans" cxnId="{D092EFEB-DB6B-44EE-A763-1EBA474C6A61}">
      <dgm:prSet/>
      <dgm:spPr/>
      <dgm:t>
        <a:bodyPr/>
        <a:lstStyle/>
        <a:p>
          <a:endParaRPr lang="ru-RU"/>
        </a:p>
      </dgm:t>
    </dgm:pt>
    <dgm:pt modelId="{364374A0-9B73-44E6-93A3-1980BD1CC8A6}">
      <dgm:prSet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effectLst/>
              <a:latin typeface="Cambria" pitchFamily="18" charset="0"/>
            </a:rPr>
            <a:t>3) Специфика преподавания предмета: различные специальности, потоки, объем учебного времени;</a:t>
          </a:r>
          <a:endParaRPr lang="ru-RU" sz="2000" b="1" dirty="0">
            <a:solidFill>
              <a:schemeClr val="tx1"/>
            </a:solidFill>
            <a:effectLst/>
            <a:latin typeface="Cambria" pitchFamily="18" charset="0"/>
          </a:endParaRPr>
        </a:p>
      </dgm:t>
    </dgm:pt>
    <dgm:pt modelId="{DEA415C7-2F80-4D53-9E3F-8C3D7B42C97C}" type="parTrans" cxnId="{85016D9D-ED2F-4BFF-B928-917B40351B38}">
      <dgm:prSet/>
      <dgm:spPr/>
      <dgm:t>
        <a:bodyPr/>
        <a:lstStyle/>
        <a:p>
          <a:endParaRPr lang="ru-RU"/>
        </a:p>
      </dgm:t>
    </dgm:pt>
    <dgm:pt modelId="{CB193CD2-0042-4DBA-8CEA-D1E8462BE3B7}" type="sibTrans" cxnId="{85016D9D-ED2F-4BFF-B928-917B40351B38}">
      <dgm:prSet/>
      <dgm:spPr/>
      <dgm:t>
        <a:bodyPr/>
        <a:lstStyle/>
        <a:p>
          <a:endParaRPr lang="ru-RU"/>
        </a:p>
      </dgm:t>
    </dgm:pt>
    <dgm:pt modelId="{854BD8AC-E17E-46F0-B623-06C3C6CA69F2}" type="pres">
      <dgm:prSet presAssocID="{825D3BCE-6CCE-4578-AAE6-8792C04A968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AE7D553-565A-4349-BAE4-F36E7B5EE74F}" type="pres">
      <dgm:prSet presAssocID="{EC774F99-2829-4FB9-A4F5-0D45421CD96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ED2405-7424-4C5D-9BAD-4B309C9E7FDD}" type="pres">
      <dgm:prSet presAssocID="{AB2AAEA5-211D-43BB-A074-DBBAFBF58D78}" presName="spacer" presStyleCnt="0"/>
      <dgm:spPr/>
    </dgm:pt>
    <dgm:pt modelId="{58549CCF-FD78-46BB-B9D7-A77A28B4061E}" type="pres">
      <dgm:prSet presAssocID="{D33DABA9-FF16-4411-8430-48BE6B391608}" presName="parentText" presStyleLbl="node1" presStyleIdx="1" presStyleCnt="3" custScaleY="14618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47DCB3-0E39-44EE-99A2-9F6318EA2634}" type="pres">
      <dgm:prSet presAssocID="{C2762763-E2D1-4A69-B50D-721A2E9E3B1D}" presName="spacer" presStyleCnt="0"/>
      <dgm:spPr/>
    </dgm:pt>
    <dgm:pt modelId="{77D92552-3591-4B3E-A95F-44306F2F0E74}" type="pres">
      <dgm:prSet presAssocID="{364374A0-9B73-44E6-93A3-1980BD1CC8A6}" presName="parentText" presStyleLbl="node1" presStyleIdx="2" presStyleCnt="3" custScaleY="9662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5E0CEB-8864-46CE-A8BE-58D46FA54D5E}" srcId="{825D3BCE-6CCE-4578-AAE6-8792C04A9686}" destId="{EC774F99-2829-4FB9-A4F5-0D45421CD962}" srcOrd="0" destOrd="0" parTransId="{AAC889C5-71AD-41EC-9B1B-257B72382734}" sibTransId="{AB2AAEA5-211D-43BB-A074-DBBAFBF58D78}"/>
    <dgm:cxn modelId="{B2239D2C-936C-4857-939D-9977D6D48B22}" type="presOf" srcId="{EC774F99-2829-4FB9-A4F5-0D45421CD962}" destId="{9AE7D553-565A-4349-BAE4-F36E7B5EE74F}" srcOrd="0" destOrd="0" presId="urn:microsoft.com/office/officeart/2005/8/layout/vList2"/>
    <dgm:cxn modelId="{7002EA52-872F-49D0-9CA6-7748F5EE15B3}" type="presOf" srcId="{825D3BCE-6CCE-4578-AAE6-8792C04A9686}" destId="{854BD8AC-E17E-46F0-B623-06C3C6CA69F2}" srcOrd="0" destOrd="0" presId="urn:microsoft.com/office/officeart/2005/8/layout/vList2"/>
    <dgm:cxn modelId="{B480BBF6-A879-4801-8606-A9BA2D710C6C}" type="presOf" srcId="{364374A0-9B73-44E6-93A3-1980BD1CC8A6}" destId="{77D92552-3591-4B3E-A95F-44306F2F0E74}" srcOrd="0" destOrd="0" presId="urn:microsoft.com/office/officeart/2005/8/layout/vList2"/>
    <dgm:cxn modelId="{85016D9D-ED2F-4BFF-B928-917B40351B38}" srcId="{825D3BCE-6CCE-4578-AAE6-8792C04A9686}" destId="{364374A0-9B73-44E6-93A3-1980BD1CC8A6}" srcOrd="2" destOrd="0" parTransId="{DEA415C7-2F80-4D53-9E3F-8C3D7B42C97C}" sibTransId="{CB193CD2-0042-4DBA-8CEA-D1E8462BE3B7}"/>
    <dgm:cxn modelId="{BAD541AC-0AAF-406A-A552-ADC2BAD1036D}" type="presOf" srcId="{D33DABA9-FF16-4411-8430-48BE6B391608}" destId="{58549CCF-FD78-46BB-B9D7-A77A28B4061E}" srcOrd="0" destOrd="0" presId="urn:microsoft.com/office/officeart/2005/8/layout/vList2"/>
    <dgm:cxn modelId="{D092EFEB-DB6B-44EE-A763-1EBA474C6A61}" srcId="{825D3BCE-6CCE-4578-AAE6-8792C04A9686}" destId="{D33DABA9-FF16-4411-8430-48BE6B391608}" srcOrd="1" destOrd="0" parTransId="{418F0B01-FFEF-490A-9E79-C6852B6732EC}" sibTransId="{C2762763-E2D1-4A69-B50D-721A2E9E3B1D}"/>
    <dgm:cxn modelId="{981146AB-8ECE-4CE6-8238-F20E7F4AF434}" type="presParOf" srcId="{854BD8AC-E17E-46F0-B623-06C3C6CA69F2}" destId="{9AE7D553-565A-4349-BAE4-F36E7B5EE74F}" srcOrd="0" destOrd="0" presId="urn:microsoft.com/office/officeart/2005/8/layout/vList2"/>
    <dgm:cxn modelId="{7EF31CFD-3893-4002-B8D8-4D0E81FAD39A}" type="presParOf" srcId="{854BD8AC-E17E-46F0-B623-06C3C6CA69F2}" destId="{8BED2405-7424-4C5D-9BAD-4B309C9E7FDD}" srcOrd="1" destOrd="0" presId="urn:microsoft.com/office/officeart/2005/8/layout/vList2"/>
    <dgm:cxn modelId="{95BEB940-F3A8-4AF4-8E54-941142C656EB}" type="presParOf" srcId="{854BD8AC-E17E-46F0-B623-06C3C6CA69F2}" destId="{58549CCF-FD78-46BB-B9D7-A77A28B4061E}" srcOrd="2" destOrd="0" presId="urn:microsoft.com/office/officeart/2005/8/layout/vList2"/>
    <dgm:cxn modelId="{56613E54-E1A4-42C9-AAE2-7F95805BC707}" type="presParOf" srcId="{854BD8AC-E17E-46F0-B623-06C3C6CA69F2}" destId="{9547DCB3-0E39-44EE-99A2-9F6318EA2634}" srcOrd="3" destOrd="0" presId="urn:microsoft.com/office/officeart/2005/8/layout/vList2"/>
    <dgm:cxn modelId="{87FC6410-69AD-44FD-ABAF-E2D522E5464F}" type="presParOf" srcId="{854BD8AC-E17E-46F0-B623-06C3C6CA69F2}" destId="{77D92552-3591-4B3E-A95F-44306F2F0E7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25D3BCE-6CCE-4578-AAE6-8792C04A9686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F47B86DD-5C10-4719-9688-8EC03D5E633C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Первичный отбор участников на этапе проведения </a:t>
          </a:r>
          <a:r>
            <a:rPr lang="ru-RU" sz="2000" b="1" dirty="0" err="1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внутривузовского</a:t>
          </a:r>
          <a:r>
            <a:rPr lang="ru-RU" sz="20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 тура: авторы качественных работ, специализация по типам заданий. </a:t>
          </a:r>
          <a:endParaRPr lang="ru-RU" sz="2000" b="1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CD2EE74-4A5F-4B20-B1F7-DB6D66D63E9F}" type="sibTrans" cxnId="{23D53427-C8E2-4FE5-AA7C-DB19CB9EFAEA}">
      <dgm:prSet/>
      <dgm:spPr/>
      <dgm:t>
        <a:bodyPr/>
        <a:lstStyle/>
        <a:p>
          <a:endParaRPr lang="ru-RU"/>
        </a:p>
      </dgm:t>
    </dgm:pt>
    <dgm:pt modelId="{99B2E916-0C4B-40D2-AC6C-53252FD98DA2}" type="parTrans" cxnId="{23D53427-C8E2-4FE5-AA7C-DB19CB9EFAEA}">
      <dgm:prSet/>
      <dgm:spPr/>
      <dgm:t>
        <a:bodyPr/>
        <a:lstStyle/>
        <a:p>
          <a:endParaRPr lang="ru-RU"/>
        </a:p>
      </dgm:t>
    </dgm:pt>
    <dgm:pt modelId="{5FB111AF-139C-48AC-9604-CF18FD0FE9B4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Формат проведения: в рамках учебного занятия (предпочтительно – не поточного!).</a:t>
          </a:r>
          <a:endParaRPr lang="ru-RU" sz="2000" b="1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CD9641DE-7170-43B7-BAFD-4AF4CD08C15C}" type="parTrans" cxnId="{4068E4C2-CC17-4ACD-9645-038343935A5C}">
      <dgm:prSet/>
      <dgm:spPr/>
      <dgm:t>
        <a:bodyPr/>
        <a:lstStyle/>
        <a:p>
          <a:endParaRPr lang="ru-RU"/>
        </a:p>
      </dgm:t>
    </dgm:pt>
    <dgm:pt modelId="{6B2E0AAC-BBED-4C68-9592-5A97ED3B7068}" type="sibTrans" cxnId="{4068E4C2-CC17-4ACD-9645-038343935A5C}">
      <dgm:prSet/>
      <dgm:spPr/>
      <dgm:t>
        <a:bodyPr/>
        <a:lstStyle/>
        <a:p>
          <a:endParaRPr lang="ru-RU"/>
        </a:p>
      </dgm:t>
    </dgm:pt>
    <dgm:pt modelId="{1270D519-B896-4DE6-BA6F-905FAE669FA9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Принципиально важный этап: формирование команды, ее централизованная подготовка, обсуждение заданий и координация процесса подготовки.</a:t>
          </a:r>
          <a:endParaRPr lang="ru-RU" sz="2000" b="1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BADD206-60F8-44C3-A98C-1F464D356511}" type="parTrans" cxnId="{2F4AC861-4374-4FA7-AF06-18976BA5E3D9}">
      <dgm:prSet/>
      <dgm:spPr/>
      <dgm:t>
        <a:bodyPr/>
        <a:lstStyle/>
        <a:p>
          <a:endParaRPr lang="ru-RU"/>
        </a:p>
      </dgm:t>
    </dgm:pt>
    <dgm:pt modelId="{6AAD19C7-95B4-4FFB-989B-560958ED52E1}" type="sibTrans" cxnId="{2F4AC861-4374-4FA7-AF06-18976BA5E3D9}">
      <dgm:prSet/>
      <dgm:spPr/>
      <dgm:t>
        <a:bodyPr/>
        <a:lstStyle/>
        <a:p>
          <a:endParaRPr lang="ru-RU"/>
        </a:p>
      </dgm:t>
    </dgm:pt>
    <dgm:pt modelId="{854BD8AC-E17E-46F0-B623-06C3C6CA69F2}" type="pres">
      <dgm:prSet presAssocID="{825D3BCE-6CCE-4578-AAE6-8792C04A968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2407D9-AEF4-4883-8904-175E3FDF6458}" type="pres">
      <dgm:prSet presAssocID="{F47B86DD-5C10-4719-9688-8EC03D5E633C}" presName="parentText" presStyleLbl="node1" presStyleIdx="0" presStyleCnt="3" custScaleY="1047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54B613-EEC5-405D-9E3B-3A7ACF417EA4}" type="pres">
      <dgm:prSet presAssocID="{7CD2EE74-4A5F-4B20-B1F7-DB6D66D63E9F}" presName="spacer" presStyleCnt="0"/>
      <dgm:spPr/>
    </dgm:pt>
    <dgm:pt modelId="{1E9A962E-1641-48C6-B629-F5B859E6AF01}" type="pres">
      <dgm:prSet presAssocID="{5FB111AF-139C-48AC-9604-CF18FD0FE9B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497438-A63D-4D2E-B634-D0EAB1D7FA2B}" type="pres">
      <dgm:prSet presAssocID="{6B2E0AAC-BBED-4C68-9592-5A97ED3B7068}" presName="spacer" presStyleCnt="0"/>
      <dgm:spPr/>
    </dgm:pt>
    <dgm:pt modelId="{87B7EE82-6D3B-4A96-99F2-0150D19A0F82}" type="pres">
      <dgm:prSet presAssocID="{1270D519-B896-4DE6-BA6F-905FAE669FA9}" presName="parentText" presStyleLbl="node1" presStyleIdx="2" presStyleCnt="3" custScaleY="19109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4AC861-4374-4FA7-AF06-18976BA5E3D9}" srcId="{825D3BCE-6CCE-4578-AAE6-8792C04A9686}" destId="{1270D519-B896-4DE6-BA6F-905FAE669FA9}" srcOrd="2" destOrd="0" parTransId="{5BADD206-60F8-44C3-A98C-1F464D356511}" sibTransId="{6AAD19C7-95B4-4FFB-989B-560958ED52E1}"/>
    <dgm:cxn modelId="{7CAE4274-A4D1-48DF-B686-4FB066CF9706}" type="presOf" srcId="{5FB111AF-139C-48AC-9604-CF18FD0FE9B4}" destId="{1E9A962E-1641-48C6-B629-F5B859E6AF01}" srcOrd="0" destOrd="0" presId="urn:microsoft.com/office/officeart/2005/8/layout/vList2"/>
    <dgm:cxn modelId="{23D53427-C8E2-4FE5-AA7C-DB19CB9EFAEA}" srcId="{825D3BCE-6CCE-4578-AAE6-8792C04A9686}" destId="{F47B86DD-5C10-4719-9688-8EC03D5E633C}" srcOrd="0" destOrd="0" parTransId="{99B2E916-0C4B-40D2-AC6C-53252FD98DA2}" sibTransId="{7CD2EE74-4A5F-4B20-B1F7-DB6D66D63E9F}"/>
    <dgm:cxn modelId="{4068E4C2-CC17-4ACD-9645-038343935A5C}" srcId="{825D3BCE-6CCE-4578-AAE6-8792C04A9686}" destId="{5FB111AF-139C-48AC-9604-CF18FD0FE9B4}" srcOrd="1" destOrd="0" parTransId="{CD9641DE-7170-43B7-BAFD-4AF4CD08C15C}" sibTransId="{6B2E0AAC-BBED-4C68-9592-5A97ED3B7068}"/>
    <dgm:cxn modelId="{1F50EEED-40BE-4E24-92D4-6BC079BACD97}" type="presOf" srcId="{1270D519-B896-4DE6-BA6F-905FAE669FA9}" destId="{87B7EE82-6D3B-4A96-99F2-0150D19A0F82}" srcOrd="0" destOrd="0" presId="urn:microsoft.com/office/officeart/2005/8/layout/vList2"/>
    <dgm:cxn modelId="{A356AD3C-3211-408C-9668-971C58FBA77F}" type="presOf" srcId="{F47B86DD-5C10-4719-9688-8EC03D5E633C}" destId="{DC2407D9-AEF4-4883-8904-175E3FDF6458}" srcOrd="0" destOrd="0" presId="urn:microsoft.com/office/officeart/2005/8/layout/vList2"/>
    <dgm:cxn modelId="{F025ABC9-C5E4-40AF-813E-92B2B168354E}" type="presOf" srcId="{825D3BCE-6CCE-4578-AAE6-8792C04A9686}" destId="{854BD8AC-E17E-46F0-B623-06C3C6CA69F2}" srcOrd="0" destOrd="0" presId="urn:microsoft.com/office/officeart/2005/8/layout/vList2"/>
    <dgm:cxn modelId="{1A3DF7A0-85F1-42BC-96A6-77E0CB6D9787}" type="presParOf" srcId="{854BD8AC-E17E-46F0-B623-06C3C6CA69F2}" destId="{DC2407D9-AEF4-4883-8904-175E3FDF6458}" srcOrd="0" destOrd="0" presId="urn:microsoft.com/office/officeart/2005/8/layout/vList2"/>
    <dgm:cxn modelId="{B37C0AED-11BB-4A2F-9D69-D4BE7C2DAFE2}" type="presParOf" srcId="{854BD8AC-E17E-46F0-B623-06C3C6CA69F2}" destId="{A054B613-EEC5-405D-9E3B-3A7ACF417EA4}" srcOrd="1" destOrd="0" presId="urn:microsoft.com/office/officeart/2005/8/layout/vList2"/>
    <dgm:cxn modelId="{FEFC470A-2E9C-47AB-BEAE-B170F5775190}" type="presParOf" srcId="{854BD8AC-E17E-46F0-B623-06C3C6CA69F2}" destId="{1E9A962E-1641-48C6-B629-F5B859E6AF01}" srcOrd="2" destOrd="0" presId="urn:microsoft.com/office/officeart/2005/8/layout/vList2"/>
    <dgm:cxn modelId="{27C26BDF-6882-4DBE-84BE-5E40F97D821C}" type="presParOf" srcId="{854BD8AC-E17E-46F0-B623-06C3C6CA69F2}" destId="{00497438-A63D-4D2E-B634-D0EAB1D7FA2B}" srcOrd="3" destOrd="0" presId="urn:microsoft.com/office/officeart/2005/8/layout/vList2"/>
    <dgm:cxn modelId="{4FC3BC1D-7622-4424-804F-D8CDBE525019}" type="presParOf" srcId="{854BD8AC-E17E-46F0-B623-06C3C6CA69F2}" destId="{87B7EE82-6D3B-4A96-99F2-0150D19A0F8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25D3BCE-6CCE-4578-AAE6-8792C04A9686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82D73B07-F5AA-4D85-B41F-1D6CE2D219BE}">
      <dgm:prSet custT="1"/>
      <dgm:spPr/>
      <dgm:t>
        <a:bodyPr/>
        <a:lstStyle/>
        <a:p>
          <a:r>
            <a:rPr lang="ru-RU" sz="20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Командный</a:t>
          </a:r>
          <a:r>
            <a:rPr lang="ru-RU" sz="2000" b="1" baseline="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 зачет:</a:t>
          </a:r>
          <a:endParaRPr lang="ru-RU" sz="2000" b="1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49DBD35-8628-49E2-812A-BE93A9820AD6}" type="parTrans" cxnId="{ABD7D7E9-F741-48A5-AA69-5CF0B14420E8}">
      <dgm:prSet/>
      <dgm:spPr/>
      <dgm:t>
        <a:bodyPr/>
        <a:lstStyle/>
        <a:p>
          <a:endParaRPr lang="ru-RU"/>
        </a:p>
      </dgm:t>
    </dgm:pt>
    <dgm:pt modelId="{FFE2CF97-30A3-4A4A-9791-72806EB43EEB}" type="sibTrans" cxnId="{ABD7D7E9-F741-48A5-AA69-5CF0B14420E8}">
      <dgm:prSet/>
      <dgm:spPr/>
      <dgm:t>
        <a:bodyPr/>
        <a:lstStyle/>
        <a:p>
          <a:endParaRPr lang="ru-RU"/>
        </a:p>
      </dgm:t>
    </dgm:pt>
    <dgm:pt modelId="{B41708A3-8DA0-4F34-9856-76EA59B61F60}">
      <dgm:prSet custT="1"/>
      <dgm:spPr/>
      <dgm:t>
        <a:bodyPr/>
        <a:lstStyle/>
        <a:p>
          <a:r>
            <a:rPr lang="ru-RU" sz="2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2011 г.: - 1 место;</a:t>
          </a:r>
          <a:endParaRPr lang="ru-RU" sz="2000" b="1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70D45FF-3210-4E29-AB22-B20EBDF2CB3B}" type="parTrans" cxnId="{2D675D05-560B-4D39-86FC-7940F3863C26}">
      <dgm:prSet/>
      <dgm:spPr/>
      <dgm:t>
        <a:bodyPr/>
        <a:lstStyle/>
        <a:p>
          <a:endParaRPr lang="ru-RU"/>
        </a:p>
      </dgm:t>
    </dgm:pt>
    <dgm:pt modelId="{D99B7AFD-DD36-4EB8-B03A-F14D8F6EE8F2}" type="sibTrans" cxnId="{2D675D05-560B-4D39-86FC-7940F3863C26}">
      <dgm:prSet/>
      <dgm:spPr/>
      <dgm:t>
        <a:bodyPr/>
        <a:lstStyle/>
        <a:p>
          <a:endParaRPr lang="ru-RU"/>
        </a:p>
      </dgm:t>
    </dgm:pt>
    <dgm:pt modelId="{547B50FE-6F4A-4D52-88A9-6A9232066DB0}">
      <dgm:prSet custT="1"/>
      <dgm:spPr/>
      <dgm:t>
        <a:bodyPr/>
        <a:lstStyle/>
        <a:p>
          <a:r>
            <a:rPr lang="ru-RU" sz="2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2012 г. – 3 место;</a:t>
          </a:r>
          <a:endParaRPr lang="ru-RU" sz="2000" b="1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84B1288-2C19-47CB-A848-FBE872F817F1}" type="parTrans" cxnId="{8F2A8B7B-8468-46F6-BB72-03146A383DE2}">
      <dgm:prSet/>
      <dgm:spPr/>
      <dgm:t>
        <a:bodyPr/>
        <a:lstStyle/>
        <a:p>
          <a:endParaRPr lang="ru-RU"/>
        </a:p>
      </dgm:t>
    </dgm:pt>
    <dgm:pt modelId="{D789758D-CCBD-4FC5-B780-F55C02237156}" type="sibTrans" cxnId="{8F2A8B7B-8468-46F6-BB72-03146A383DE2}">
      <dgm:prSet/>
      <dgm:spPr/>
      <dgm:t>
        <a:bodyPr/>
        <a:lstStyle/>
        <a:p>
          <a:endParaRPr lang="ru-RU"/>
        </a:p>
      </dgm:t>
    </dgm:pt>
    <dgm:pt modelId="{B1688FDC-7BAD-40B0-B03F-44181D492857}">
      <dgm:prSet custT="1"/>
      <dgm:spPr/>
      <dgm:t>
        <a:bodyPr/>
        <a:lstStyle/>
        <a:p>
          <a:r>
            <a:rPr lang="ru-RU" sz="2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2013 г. – 1 место;</a:t>
          </a:r>
          <a:endParaRPr lang="ru-RU" sz="2000" b="1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4C8EC70-6736-4925-B1BB-2675FB7D53E1}" type="parTrans" cxnId="{FE3A9936-590B-458F-A7A6-08054EC5D722}">
      <dgm:prSet/>
      <dgm:spPr/>
      <dgm:t>
        <a:bodyPr/>
        <a:lstStyle/>
        <a:p>
          <a:endParaRPr lang="ru-RU"/>
        </a:p>
      </dgm:t>
    </dgm:pt>
    <dgm:pt modelId="{96DF1786-C498-4EFA-B2B3-0882755B6A92}" type="sibTrans" cxnId="{FE3A9936-590B-458F-A7A6-08054EC5D722}">
      <dgm:prSet/>
      <dgm:spPr/>
      <dgm:t>
        <a:bodyPr/>
        <a:lstStyle/>
        <a:p>
          <a:endParaRPr lang="ru-RU"/>
        </a:p>
      </dgm:t>
    </dgm:pt>
    <dgm:pt modelId="{46AA1719-8484-4837-A3CA-BC816E90A9D6}">
      <dgm:prSet custT="1"/>
      <dgm:spPr/>
      <dgm:t>
        <a:bodyPr/>
        <a:lstStyle/>
        <a:p>
          <a:r>
            <a:rPr lang="ru-RU" sz="2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2014 г. – 1 место;</a:t>
          </a:r>
          <a:endParaRPr lang="ru-RU" sz="2000" b="1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67086B8-AF89-4E5D-A3B4-0D912072C428}" type="parTrans" cxnId="{897BCF10-9150-484A-B6C5-CC3BADEFE6DE}">
      <dgm:prSet/>
      <dgm:spPr/>
      <dgm:t>
        <a:bodyPr/>
        <a:lstStyle/>
        <a:p>
          <a:endParaRPr lang="ru-RU"/>
        </a:p>
      </dgm:t>
    </dgm:pt>
    <dgm:pt modelId="{06C5357B-1226-4E15-BF6C-03B47B10D533}" type="sibTrans" cxnId="{897BCF10-9150-484A-B6C5-CC3BADEFE6DE}">
      <dgm:prSet/>
      <dgm:spPr/>
      <dgm:t>
        <a:bodyPr/>
        <a:lstStyle/>
        <a:p>
          <a:endParaRPr lang="ru-RU"/>
        </a:p>
      </dgm:t>
    </dgm:pt>
    <dgm:pt modelId="{225660CE-3342-4034-8052-55788F91F3A9}">
      <dgm:prSet custT="1"/>
      <dgm:spPr/>
      <dgm:t>
        <a:bodyPr/>
        <a:lstStyle/>
        <a:p>
          <a:r>
            <a:rPr lang="ru-RU" sz="2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2015 г. – 2 место.</a:t>
          </a:r>
          <a:endParaRPr lang="ru-RU" sz="2000" b="1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E0C770CB-598B-4C47-AF90-D25A6F075FF8}" type="parTrans" cxnId="{725C4FC9-268A-45BF-9C55-86B9CEB7B83C}">
      <dgm:prSet/>
      <dgm:spPr/>
      <dgm:t>
        <a:bodyPr/>
        <a:lstStyle/>
        <a:p>
          <a:endParaRPr lang="ru-RU"/>
        </a:p>
      </dgm:t>
    </dgm:pt>
    <dgm:pt modelId="{BE809B9B-69E1-47C3-B692-9DA2A3A8B585}" type="sibTrans" cxnId="{725C4FC9-268A-45BF-9C55-86B9CEB7B83C}">
      <dgm:prSet/>
      <dgm:spPr/>
      <dgm:t>
        <a:bodyPr/>
        <a:lstStyle/>
        <a:p>
          <a:endParaRPr lang="ru-RU"/>
        </a:p>
      </dgm:t>
    </dgm:pt>
    <dgm:pt modelId="{854BD8AC-E17E-46F0-B623-06C3C6CA69F2}" type="pres">
      <dgm:prSet presAssocID="{825D3BCE-6CCE-4578-AAE6-8792C04A968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0B05671-FFBC-42F2-A23A-4DD649A4B5E1}" type="pres">
      <dgm:prSet presAssocID="{82D73B07-F5AA-4D85-B41F-1D6CE2D219BE}" presName="parentText" presStyleLbl="node1" presStyleIdx="0" presStyleCnt="6" custLinFactNeighborX="-7166" custLinFactNeighborY="-339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A29329-9FB9-4430-98C9-54839C0B3758}" type="pres">
      <dgm:prSet presAssocID="{FFE2CF97-30A3-4A4A-9791-72806EB43EEB}" presName="spacer" presStyleCnt="0"/>
      <dgm:spPr/>
    </dgm:pt>
    <dgm:pt modelId="{BE143265-CA33-4570-AD59-B7FB1EDCEAF1}" type="pres">
      <dgm:prSet presAssocID="{B41708A3-8DA0-4F34-9856-76EA59B61F60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021ECAB3-4711-4448-86D0-AB85AABBB1D8}" type="pres">
      <dgm:prSet presAssocID="{D99B7AFD-DD36-4EB8-B03A-F14D8F6EE8F2}" presName="spacer" presStyleCnt="0"/>
      <dgm:spPr/>
    </dgm:pt>
    <dgm:pt modelId="{136047F5-7A6E-416D-94F2-7684112836B3}" type="pres">
      <dgm:prSet presAssocID="{547B50FE-6F4A-4D52-88A9-6A9232066DB0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06F6B487-D255-4A5B-B2FD-D5F5F4ADCE55}" type="pres">
      <dgm:prSet presAssocID="{D789758D-CCBD-4FC5-B780-F55C02237156}" presName="spacer" presStyleCnt="0"/>
      <dgm:spPr/>
    </dgm:pt>
    <dgm:pt modelId="{3B0B0882-472F-438C-895D-6C6D7EE4BE46}" type="pres">
      <dgm:prSet presAssocID="{B1688FDC-7BAD-40B0-B03F-44181D492857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F5B3319D-5143-4245-9DDD-BD9DA3E8D850}" type="pres">
      <dgm:prSet presAssocID="{96DF1786-C498-4EFA-B2B3-0882755B6A92}" presName="spacer" presStyleCnt="0"/>
      <dgm:spPr/>
    </dgm:pt>
    <dgm:pt modelId="{3FC6814C-67A7-4B10-80D6-9FD10920A9A0}" type="pres">
      <dgm:prSet presAssocID="{46AA1719-8484-4837-A3CA-BC816E90A9D6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089C2661-0EBB-456D-AB63-1F23528E9856}" type="pres">
      <dgm:prSet presAssocID="{06C5357B-1226-4E15-BF6C-03B47B10D533}" presName="spacer" presStyleCnt="0"/>
      <dgm:spPr/>
    </dgm:pt>
    <dgm:pt modelId="{1404286C-E7FB-44DD-AF17-7F5792C8A169}" type="pres">
      <dgm:prSet presAssocID="{225660CE-3342-4034-8052-55788F91F3A9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0236EBDF-2DC7-4999-B0DA-0211A3DE9504}" type="presOf" srcId="{825D3BCE-6CCE-4578-AAE6-8792C04A9686}" destId="{854BD8AC-E17E-46F0-B623-06C3C6CA69F2}" srcOrd="0" destOrd="0" presId="urn:microsoft.com/office/officeart/2005/8/layout/vList2"/>
    <dgm:cxn modelId="{8F2A8B7B-8468-46F6-BB72-03146A383DE2}" srcId="{825D3BCE-6CCE-4578-AAE6-8792C04A9686}" destId="{547B50FE-6F4A-4D52-88A9-6A9232066DB0}" srcOrd="2" destOrd="0" parTransId="{F84B1288-2C19-47CB-A848-FBE872F817F1}" sibTransId="{D789758D-CCBD-4FC5-B780-F55C02237156}"/>
    <dgm:cxn modelId="{725C4FC9-268A-45BF-9C55-86B9CEB7B83C}" srcId="{825D3BCE-6CCE-4578-AAE6-8792C04A9686}" destId="{225660CE-3342-4034-8052-55788F91F3A9}" srcOrd="5" destOrd="0" parTransId="{E0C770CB-598B-4C47-AF90-D25A6F075FF8}" sibTransId="{BE809B9B-69E1-47C3-B692-9DA2A3A8B585}"/>
    <dgm:cxn modelId="{ABD7D7E9-F741-48A5-AA69-5CF0B14420E8}" srcId="{825D3BCE-6CCE-4578-AAE6-8792C04A9686}" destId="{82D73B07-F5AA-4D85-B41F-1D6CE2D219BE}" srcOrd="0" destOrd="0" parTransId="{049DBD35-8628-49E2-812A-BE93A9820AD6}" sibTransId="{FFE2CF97-30A3-4A4A-9791-72806EB43EEB}"/>
    <dgm:cxn modelId="{897BCF10-9150-484A-B6C5-CC3BADEFE6DE}" srcId="{825D3BCE-6CCE-4578-AAE6-8792C04A9686}" destId="{46AA1719-8484-4837-A3CA-BC816E90A9D6}" srcOrd="4" destOrd="0" parTransId="{867086B8-AF89-4E5D-A3B4-0D912072C428}" sibTransId="{06C5357B-1226-4E15-BF6C-03B47B10D533}"/>
    <dgm:cxn modelId="{1662CDB3-7CEB-438B-906B-80EA68D48491}" type="presOf" srcId="{547B50FE-6F4A-4D52-88A9-6A9232066DB0}" destId="{136047F5-7A6E-416D-94F2-7684112836B3}" srcOrd="0" destOrd="0" presId="urn:microsoft.com/office/officeart/2005/8/layout/vList2"/>
    <dgm:cxn modelId="{607116DF-B3D5-40EC-B118-61825C2D3DA0}" type="presOf" srcId="{B1688FDC-7BAD-40B0-B03F-44181D492857}" destId="{3B0B0882-472F-438C-895D-6C6D7EE4BE46}" srcOrd="0" destOrd="0" presId="urn:microsoft.com/office/officeart/2005/8/layout/vList2"/>
    <dgm:cxn modelId="{47F7497B-B99A-4E31-A7B2-D71D2E75319F}" type="presOf" srcId="{82D73B07-F5AA-4D85-B41F-1D6CE2D219BE}" destId="{70B05671-FFBC-42F2-A23A-4DD649A4B5E1}" srcOrd="0" destOrd="0" presId="urn:microsoft.com/office/officeart/2005/8/layout/vList2"/>
    <dgm:cxn modelId="{FE3A9936-590B-458F-A7A6-08054EC5D722}" srcId="{825D3BCE-6CCE-4578-AAE6-8792C04A9686}" destId="{B1688FDC-7BAD-40B0-B03F-44181D492857}" srcOrd="3" destOrd="0" parTransId="{84C8EC70-6736-4925-B1BB-2675FB7D53E1}" sibTransId="{96DF1786-C498-4EFA-B2B3-0882755B6A92}"/>
    <dgm:cxn modelId="{A348B995-8E15-42EA-BB74-CCB13FD518C1}" type="presOf" srcId="{B41708A3-8DA0-4F34-9856-76EA59B61F60}" destId="{BE143265-CA33-4570-AD59-B7FB1EDCEAF1}" srcOrd="0" destOrd="0" presId="urn:microsoft.com/office/officeart/2005/8/layout/vList2"/>
    <dgm:cxn modelId="{DF277875-0E6A-4F03-8EB7-92E951D72AFA}" type="presOf" srcId="{225660CE-3342-4034-8052-55788F91F3A9}" destId="{1404286C-E7FB-44DD-AF17-7F5792C8A169}" srcOrd="0" destOrd="0" presId="urn:microsoft.com/office/officeart/2005/8/layout/vList2"/>
    <dgm:cxn modelId="{3CB95F2A-14AE-44BA-B65B-111A35397B7D}" type="presOf" srcId="{46AA1719-8484-4837-A3CA-BC816E90A9D6}" destId="{3FC6814C-67A7-4B10-80D6-9FD10920A9A0}" srcOrd="0" destOrd="0" presId="urn:microsoft.com/office/officeart/2005/8/layout/vList2"/>
    <dgm:cxn modelId="{2D675D05-560B-4D39-86FC-7940F3863C26}" srcId="{825D3BCE-6CCE-4578-AAE6-8792C04A9686}" destId="{B41708A3-8DA0-4F34-9856-76EA59B61F60}" srcOrd="1" destOrd="0" parTransId="{D70D45FF-3210-4E29-AB22-B20EBDF2CB3B}" sibTransId="{D99B7AFD-DD36-4EB8-B03A-F14D8F6EE8F2}"/>
    <dgm:cxn modelId="{3686AD85-E79D-4FB4-A21B-787209916D17}" type="presParOf" srcId="{854BD8AC-E17E-46F0-B623-06C3C6CA69F2}" destId="{70B05671-FFBC-42F2-A23A-4DD649A4B5E1}" srcOrd="0" destOrd="0" presId="urn:microsoft.com/office/officeart/2005/8/layout/vList2"/>
    <dgm:cxn modelId="{73A5957F-0B72-459E-B053-77E6E9706AE6}" type="presParOf" srcId="{854BD8AC-E17E-46F0-B623-06C3C6CA69F2}" destId="{58A29329-9FB9-4430-98C9-54839C0B3758}" srcOrd="1" destOrd="0" presId="urn:microsoft.com/office/officeart/2005/8/layout/vList2"/>
    <dgm:cxn modelId="{A7E692A6-B550-457E-9795-88C57146DBAF}" type="presParOf" srcId="{854BD8AC-E17E-46F0-B623-06C3C6CA69F2}" destId="{BE143265-CA33-4570-AD59-B7FB1EDCEAF1}" srcOrd="2" destOrd="0" presId="urn:microsoft.com/office/officeart/2005/8/layout/vList2"/>
    <dgm:cxn modelId="{666DFD39-B13A-4C10-A74B-9510980D6D90}" type="presParOf" srcId="{854BD8AC-E17E-46F0-B623-06C3C6CA69F2}" destId="{021ECAB3-4711-4448-86D0-AB85AABBB1D8}" srcOrd="3" destOrd="0" presId="urn:microsoft.com/office/officeart/2005/8/layout/vList2"/>
    <dgm:cxn modelId="{E2636367-509D-4AF9-A67C-DAB8DD6E9A63}" type="presParOf" srcId="{854BD8AC-E17E-46F0-B623-06C3C6CA69F2}" destId="{136047F5-7A6E-416D-94F2-7684112836B3}" srcOrd="4" destOrd="0" presId="urn:microsoft.com/office/officeart/2005/8/layout/vList2"/>
    <dgm:cxn modelId="{0EF480AC-8ED6-4074-9B97-5ED91BCF0E02}" type="presParOf" srcId="{854BD8AC-E17E-46F0-B623-06C3C6CA69F2}" destId="{06F6B487-D255-4A5B-B2FD-D5F5F4ADCE55}" srcOrd="5" destOrd="0" presId="urn:microsoft.com/office/officeart/2005/8/layout/vList2"/>
    <dgm:cxn modelId="{B9589D99-4860-4B5F-92B4-4235B5AC3199}" type="presParOf" srcId="{854BD8AC-E17E-46F0-B623-06C3C6CA69F2}" destId="{3B0B0882-472F-438C-895D-6C6D7EE4BE46}" srcOrd="6" destOrd="0" presId="urn:microsoft.com/office/officeart/2005/8/layout/vList2"/>
    <dgm:cxn modelId="{6C126693-C01C-4F87-8567-139C4241A626}" type="presParOf" srcId="{854BD8AC-E17E-46F0-B623-06C3C6CA69F2}" destId="{F5B3319D-5143-4245-9DDD-BD9DA3E8D850}" srcOrd="7" destOrd="0" presId="urn:microsoft.com/office/officeart/2005/8/layout/vList2"/>
    <dgm:cxn modelId="{3E6F86D7-1740-4D98-B865-F6EE6FBBD172}" type="presParOf" srcId="{854BD8AC-E17E-46F0-B623-06C3C6CA69F2}" destId="{3FC6814C-67A7-4B10-80D6-9FD10920A9A0}" srcOrd="8" destOrd="0" presId="urn:microsoft.com/office/officeart/2005/8/layout/vList2"/>
    <dgm:cxn modelId="{915A2DFC-A73E-433A-B2FE-A86B3F329190}" type="presParOf" srcId="{854BD8AC-E17E-46F0-B623-06C3C6CA69F2}" destId="{089C2661-0EBB-456D-AB63-1F23528E9856}" srcOrd="9" destOrd="0" presId="urn:microsoft.com/office/officeart/2005/8/layout/vList2"/>
    <dgm:cxn modelId="{D9610E8F-E046-451B-8D1F-DBBB93923167}" type="presParOf" srcId="{854BD8AC-E17E-46F0-B623-06C3C6CA69F2}" destId="{1404286C-E7FB-44DD-AF17-7F5792C8A169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25D3BCE-6CCE-4578-AAE6-8792C04A9686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82D73B07-F5AA-4D85-B41F-1D6CE2D219BE}">
      <dgm:prSet custT="1"/>
      <dgm:spPr/>
      <dgm:t>
        <a:bodyPr/>
        <a:lstStyle/>
        <a:p>
          <a:pPr algn="ctr"/>
          <a:r>
            <a:rPr lang="ru-RU" sz="2000" b="1" baseline="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Личное первенство:</a:t>
          </a:r>
          <a:endParaRPr lang="ru-RU" sz="2000" b="1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49DBD35-8628-49E2-812A-BE93A9820AD6}" type="parTrans" cxnId="{ABD7D7E9-F741-48A5-AA69-5CF0B14420E8}">
      <dgm:prSet/>
      <dgm:spPr/>
      <dgm:t>
        <a:bodyPr/>
        <a:lstStyle/>
        <a:p>
          <a:endParaRPr lang="ru-RU"/>
        </a:p>
      </dgm:t>
    </dgm:pt>
    <dgm:pt modelId="{FFE2CF97-30A3-4A4A-9791-72806EB43EEB}" type="sibTrans" cxnId="{ABD7D7E9-F741-48A5-AA69-5CF0B14420E8}">
      <dgm:prSet/>
      <dgm:spPr/>
      <dgm:t>
        <a:bodyPr/>
        <a:lstStyle/>
        <a:p>
          <a:endParaRPr lang="ru-RU"/>
        </a:p>
      </dgm:t>
    </dgm:pt>
    <dgm:pt modelId="{67460AC1-77E9-45C2-8B1F-A4F7B7956089}">
      <dgm:prSet/>
      <dgm:spPr/>
      <dgm:t>
        <a:bodyPr/>
        <a:lstStyle/>
        <a:p>
          <a:r>
            <a:rPr lang="ru-RU" b="1" smtClean="0"/>
            <a:t>Чайка Яна Михайловна</a:t>
          </a:r>
          <a:r>
            <a:rPr lang="ru-RU" smtClean="0"/>
            <a:t>: 3 место в личном первенстве (Региональный тур студенческой  олимпиады по русскому языку – 2011 г.)</a:t>
          </a:r>
          <a:endParaRPr lang="ru-RU"/>
        </a:p>
      </dgm:t>
    </dgm:pt>
    <dgm:pt modelId="{A6A7FCC6-CCB7-43E7-9D96-4DBA9E647196}" type="parTrans" cxnId="{B51DD49E-B379-4A78-B8F9-6BDD01CFCCAF}">
      <dgm:prSet/>
      <dgm:spPr/>
      <dgm:t>
        <a:bodyPr/>
        <a:lstStyle/>
        <a:p>
          <a:endParaRPr lang="ru-RU"/>
        </a:p>
      </dgm:t>
    </dgm:pt>
    <dgm:pt modelId="{44E59C63-E283-47AB-9662-6E1A93DAC98A}" type="sibTrans" cxnId="{B51DD49E-B379-4A78-B8F9-6BDD01CFCCAF}">
      <dgm:prSet/>
      <dgm:spPr/>
      <dgm:t>
        <a:bodyPr/>
        <a:lstStyle/>
        <a:p>
          <a:endParaRPr lang="ru-RU"/>
        </a:p>
      </dgm:t>
    </dgm:pt>
    <dgm:pt modelId="{870063B4-2AAA-4B8B-96C2-E9E169317309}">
      <dgm:prSet/>
      <dgm:spPr/>
      <dgm:t>
        <a:bodyPr/>
        <a:lstStyle/>
        <a:p>
          <a:r>
            <a:rPr lang="ru-RU" b="1" dirty="0" smtClean="0"/>
            <a:t>Керн Кристина Евгеньевна:   1 место </a:t>
          </a:r>
          <a:r>
            <a:rPr lang="ru-RU" dirty="0" smtClean="0"/>
            <a:t>в личном первенстве (Региональный тур студенческой  олимпиады по русскому языку – 2013 г.);</a:t>
          </a:r>
          <a:endParaRPr lang="ru-RU" dirty="0"/>
        </a:p>
      </dgm:t>
    </dgm:pt>
    <dgm:pt modelId="{7370E69B-3C41-4BFD-BCE5-DEE366F179B6}" type="parTrans" cxnId="{A5A7AD50-AADC-4815-94BE-B742AA152538}">
      <dgm:prSet/>
      <dgm:spPr/>
      <dgm:t>
        <a:bodyPr/>
        <a:lstStyle/>
        <a:p>
          <a:endParaRPr lang="ru-RU"/>
        </a:p>
      </dgm:t>
    </dgm:pt>
    <dgm:pt modelId="{3C827ADB-D8A6-4DEA-9E16-1A1C16753CF0}" type="sibTrans" cxnId="{A5A7AD50-AADC-4815-94BE-B742AA152538}">
      <dgm:prSet/>
      <dgm:spPr/>
      <dgm:t>
        <a:bodyPr/>
        <a:lstStyle/>
        <a:p>
          <a:endParaRPr lang="ru-RU"/>
        </a:p>
      </dgm:t>
    </dgm:pt>
    <dgm:pt modelId="{4CEB3106-15DB-4DE7-96F1-91EC5B10BA6E}">
      <dgm:prSet/>
      <dgm:spPr/>
      <dgm:t>
        <a:bodyPr/>
        <a:lstStyle/>
        <a:p>
          <a:r>
            <a:rPr lang="ru-RU" b="1" smtClean="0"/>
            <a:t>Миронов Артем Александрович: 3 место</a:t>
          </a:r>
          <a:r>
            <a:rPr lang="ru-RU" smtClean="0"/>
            <a:t> в личном первенстве (Региональный тур студенческой  олимпиады по русскому языку – 2013 г.);  </a:t>
          </a:r>
          <a:endParaRPr lang="ru-RU"/>
        </a:p>
      </dgm:t>
    </dgm:pt>
    <dgm:pt modelId="{24C89D38-8484-41F9-A639-A9A7C271BED9}" type="parTrans" cxnId="{74CC9A6B-43D6-47AE-BCF6-8F2ED34A5932}">
      <dgm:prSet/>
      <dgm:spPr/>
      <dgm:t>
        <a:bodyPr/>
        <a:lstStyle/>
        <a:p>
          <a:endParaRPr lang="ru-RU"/>
        </a:p>
      </dgm:t>
    </dgm:pt>
    <dgm:pt modelId="{B49B1366-8250-4337-9182-99C5665D9F04}" type="sibTrans" cxnId="{74CC9A6B-43D6-47AE-BCF6-8F2ED34A5932}">
      <dgm:prSet/>
      <dgm:spPr/>
      <dgm:t>
        <a:bodyPr/>
        <a:lstStyle/>
        <a:p>
          <a:endParaRPr lang="ru-RU"/>
        </a:p>
      </dgm:t>
    </dgm:pt>
    <dgm:pt modelId="{7BE5F09D-BE9F-4BC2-95B7-A32FE7AA92D6}">
      <dgm:prSet/>
      <dgm:spPr/>
      <dgm:t>
        <a:bodyPr/>
        <a:lstStyle/>
        <a:p>
          <a:r>
            <a:rPr lang="ru-RU" b="1" smtClean="0"/>
            <a:t>Куриленко Виктор Вячеславович: 3 место в </a:t>
          </a:r>
          <a:r>
            <a:rPr lang="ru-RU" smtClean="0"/>
            <a:t>личном первенстве (Региональный тур студенческой  олимпиады по русскому языку – 2014 г.);</a:t>
          </a:r>
          <a:r>
            <a:rPr lang="ru-RU" b="1" smtClean="0"/>
            <a:t>  </a:t>
          </a:r>
          <a:endParaRPr lang="ru-RU"/>
        </a:p>
      </dgm:t>
    </dgm:pt>
    <dgm:pt modelId="{3425C0E9-732B-414E-939F-A1B699D59D37}" type="parTrans" cxnId="{D1720487-20B8-4622-AF18-3BDC4BF37677}">
      <dgm:prSet/>
      <dgm:spPr/>
      <dgm:t>
        <a:bodyPr/>
        <a:lstStyle/>
        <a:p>
          <a:endParaRPr lang="ru-RU"/>
        </a:p>
      </dgm:t>
    </dgm:pt>
    <dgm:pt modelId="{AE22F35D-E64D-4F41-9EEC-59EB8EDEDE53}" type="sibTrans" cxnId="{D1720487-20B8-4622-AF18-3BDC4BF37677}">
      <dgm:prSet/>
      <dgm:spPr/>
      <dgm:t>
        <a:bodyPr/>
        <a:lstStyle/>
        <a:p>
          <a:endParaRPr lang="ru-RU"/>
        </a:p>
      </dgm:t>
    </dgm:pt>
    <dgm:pt modelId="{3890901A-0ECC-4173-9B7B-F271E5B4AEBA}">
      <dgm:prSet/>
      <dgm:spPr/>
      <dgm:t>
        <a:bodyPr/>
        <a:lstStyle/>
        <a:p>
          <a:r>
            <a:rPr lang="ru-RU" b="1" dirty="0" smtClean="0"/>
            <a:t>Лапшина Юлия Андреевна: 2 место</a:t>
          </a:r>
          <a:r>
            <a:rPr lang="ru-RU" dirty="0" smtClean="0"/>
            <a:t> в личном первенстве (Региональный тур студенческой  олимпиады по русскому языку – 2015 г.).</a:t>
          </a:r>
          <a:endParaRPr lang="ru-RU" dirty="0"/>
        </a:p>
      </dgm:t>
    </dgm:pt>
    <dgm:pt modelId="{1B65835E-EE2D-4E89-9989-6FD62E241E02}" type="parTrans" cxnId="{FDC30793-2F36-4FFB-B758-F7454B401DF9}">
      <dgm:prSet/>
      <dgm:spPr/>
      <dgm:t>
        <a:bodyPr/>
        <a:lstStyle/>
        <a:p>
          <a:endParaRPr lang="ru-RU"/>
        </a:p>
      </dgm:t>
    </dgm:pt>
    <dgm:pt modelId="{A157DE00-C06E-45B6-AB45-CBBE9671366B}" type="sibTrans" cxnId="{FDC30793-2F36-4FFB-B758-F7454B401DF9}">
      <dgm:prSet/>
      <dgm:spPr/>
      <dgm:t>
        <a:bodyPr/>
        <a:lstStyle/>
        <a:p>
          <a:endParaRPr lang="ru-RU"/>
        </a:p>
      </dgm:t>
    </dgm:pt>
    <dgm:pt modelId="{854BD8AC-E17E-46F0-B623-06C3C6CA69F2}" type="pres">
      <dgm:prSet presAssocID="{825D3BCE-6CCE-4578-AAE6-8792C04A968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0B05671-FFBC-42F2-A23A-4DD649A4B5E1}" type="pres">
      <dgm:prSet presAssocID="{82D73B07-F5AA-4D85-B41F-1D6CE2D219BE}" presName="parentText" presStyleLbl="node1" presStyleIdx="0" presStyleCnt="6" custLinFactNeighborX="-7166" custLinFactNeighborY="-339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A29329-9FB9-4430-98C9-54839C0B3758}" type="pres">
      <dgm:prSet presAssocID="{FFE2CF97-30A3-4A4A-9791-72806EB43EEB}" presName="spacer" presStyleCnt="0"/>
      <dgm:spPr/>
    </dgm:pt>
    <dgm:pt modelId="{2CA5E2E1-D035-4C18-B34B-E3379907FA3E}" type="pres">
      <dgm:prSet presAssocID="{67460AC1-77E9-45C2-8B1F-A4F7B7956089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BAA80FE3-5FE6-4841-BC45-4BE308487F75}" type="pres">
      <dgm:prSet presAssocID="{44E59C63-E283-47AB-9662-6E1A93DAC98A}" presName="spacer" presStyleCnt="0"/>
      <dgm:spPr/>
    </dgm:pt>
    <dgm:pt modelId="{E6F09C6C-9A95-4143-BA62-5D3C5D70ED9A}" type="pres">
      <dgm:prSet presAssocID="{870063B4-2AAA-4B8B-96C2-E9E169317309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E0E24DFA-3B8A-4CCE-886F-BFAEE11F86BF}" type="pres">
      <dgm:prSet presAssocID="{3C827ADB-D8A6-4DEA-9E16-1A1C16753CF0}" presName="spacer" presStyleCnt="0"/>
      <dgm:spPr/>
    </dgm:pt>
    <dgm:pt modelId="{FED84D6E-8942-4946-A911-A61305196410}" type="pres">
      <dgm:prSet presAssocID="{4CEB3106-15DB-4DE7-96F1-91EC5B10BA6E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0880590A-2882-4837-9A83-DF9666BD780A}" type="pres">
      <dgm:prSet presAssocID="{B49B1366-8250-4337-9182-99C5665D9F04}" presName="spacer" presStyleCnt="0"/>
      <dgm:spPr/>
    </dgm:pt>
    <dgm:pt modelId="{97A44A1E-F93B-4F29-AC9B-9DC67B8A99C1}" type="pres">
      <dgm:prSet presAssocID="{7BE5F09D-BE9F-4BC2-95B7-A32FE7AA92D6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43DB6F03-FF3B-489E-8131-3669EEAE32DC}" type="pres">
      <dgm:prSet presAssocID="{AE22F35D-E64D-4F41-9EEC-59EB8EDEDE53}" presName="spacer" presStyleCnt="0"/>
      <dgm:spPr/>
    </dgm:pt>
    <dgm:pt modelId="{952A627C-1F77-42B2-B0FB-5AD1AD997D49}" type="pres">
      <dgm:prSet presAssocID="{3890901A-0ECC-4173-9B7B-F271E5B4AEBA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C30793-2F36-4FFB-B758-F7454B401DF9}" srcId="{825D3BCE-6CCE-4578-AAE6-8792C04A9686}" destId="{3890901A-0ECC-4173-9B7B-F271E5B4AEBA}" srcOrd="5" destOrd="0" parTransId="{1B65835E-EE2D-4E89-9989-6FD62E241E02}" sibTransId="{A157DE00-C06E-45B6-AB45-CBBE9671366B}"/>
    <dgm:cxn modelId="{D0F5DE6B-D0BD-4B25-BBE9-C0E2C8C6E83C}" type="presOf" srcId="{82D73B07-F5AA-4D85-B41F-1D6CE2D219BE}" destId="{70B05671-FFBC-42F2-A23A-4DD649A4B5E1}" srcOrd="0" destOrd="0" presId="urn:microsoft.com/office/officeart/2005/8/layout/vList2"/>
    <dgm:cxn modelId="{A60149F0-3C02-48D7-A842-3FF8B5F4740E}" type="presOf" srcId="{4CEB3106-15DB-4DE7-96F1-91EC5B10BA6E}" destId="{FED84D6E-8942-4946-A911-A61305196410}" srcOrd="0" destOrd="0" presId="urn:microsoft.com/office/officeart/2005/8/layout/vList2"/>
    <dgm:cxn modelId="{55ABBE5E-5A30-45FD-9663-91E32C27E63D}" type="presOf" srcId="{67460AC1-77E9-45C2-8B1F-A4F7B7956089}" destId="{2CA5E2E1-D035-4C18-B34B-E3379907FA3E}" srcOrd="0" destOrd="0" presId="urn:microsoft.com/office/officeart/2005/8/layout/vList2"/>
    <dgm:cxn modelId="{D9F71CDE-B66D-488C-895B-3EDFA9249FD1}" type="presOf" srcId="{825D3BCE-6CCE-4578-AAE6-8792C04A9686}" destId="{854BD8AC-E17E-46F0-B623-06C3C6CA69F2}" srcOrd="0" destOrd="0" presId="urn:microsoft.com/office/officeart/2005/8/layout/vList2"/>
    <dgm:cxn modelId="{02AE42CE-99FE-42C5-B112-B71FF4C87650}" type="presOf" srcId="{7BE5F09D-BE9F-4BC2-95B7-A32FE7AA92D6}" destId="{97A44A1E-F93B-4F29-AC9B-9DC67B8A99C1}" srcOrd="0" destOrd="0" presId="urn:microsoft.com/office/officeart/2005/8/layout/vList2"/>
    <dgm:cxn modelId="{ABD7D7E9-F741-48A5-AA69-5CF0B14420E8}" srcId="{825D3BCE-6CCE-4578-AAE6-8792C04A9686}" destId="{82D73B07-F5AA-4D85-B41F-1D6CE2D219BE}" srcOrd="0" destOrd="0" parTransId="{049DBD35-8628-49E2-812A-BE93A9820AD6}" sibTransId="{FFE2CF97-30A3-4A4A-9791-72806EB43EEB}"/>
    <dgm:cxn modelId="{A5A7AD50-AADC-4815-94BE-B742AA152538}" srcId="{825D3BCE-6CCE-4578-AAE6-8792C04A9686}" destId="{870063B4-2AAA-4B8B-96C2-E9E169317309}" srcOrd="2" destOrd="0" parTransId="{7370E69B-3C41-4BFD-BCE5-DEE366F179B6}" sibTransId="{3C827ADB-D8A6-4DEA-9E16-1A1C16753CF0}"/>
    <dgm:cxn modelId="{D1720487-20B8-4622-AF18-3BDC4BF37677}" srcId="{825D3BCE-6CCE-4578-AAE6-8792C04A9686}" destId="{7BE5F09D-BE9F-4BC2-95B7-A32FE7AA92D6}" srcOrd="4" destOrd="0" parTransId="{3425C0E9-732B-414E-939F-A1B699D59D37}" sibTransId="{AE22F35D-E64D-4F41-9EEC-59EB8EDEDE53}"/>
    <dgm:cxn modelId="{74CC9A6B-43D6-47AE-BCF6-8F2ED34A5932}" srcId="{825D3BCE-6CCE-4578-AAE6-8792C04A9686}" destId="{4CEB3106-15DB-4DE7-96F1-91EC5B10BA6E}" srcOrd="3" destOrd="0" parTransId="{24C89D38-8484-41F9-A639-A9A7C271BED9}" sibTransId="{B49B1366-8250-4337-9182-99C5665D9F04}"/>
    <dgm:cxn modelId="{B51DD49E-B379-4A78-B8F9-6BDD01CFCCAF}" srcId="{825D3BCE-6CCE-4578-AAE6-8792C04A9686}" destId="{67460AC1-77E9-45C2-8B1F-A4F7B7956089}" srcOrd="1" destOrd="0" parTransId="{A6A7FCC6-CCB7-43E7-9D96-4DBA9E647196}" sibTransId="{44E59C63-E283-47AB-9662-6E1A93DAC98A}"/>
    <dgm:cxn modelId="{2C93F21C-D47C-47D8-85F6-42FF74EF4B8C}" type="presOf" srcId="{870063B4-2AAA-4B8B-96C2-E9E169317309}" destId="{E6F09C6C-9A95-4143-BA62-5D3C5D70ED9A}" srcOrd="0" destOrd="0" presId="urn:microsoft.com/office/officeart/2005/8/layout/vList2"/>
    <dgm:cxn modelId="{7B743975-ECE8-4C9D-AF7D-62151BB457D6}" type="presOf" srcId="{3890901A-0ECC-4173-9B7B-F271E5B4AEBA}" destId="{952A627C-1F77-42B2-B0FB-5AD1AD997D49}" srcOrd="0" destOrd="0" presId="urn:microsoft.com/office/officeart/2005/8/layout/vList2"/>
    <dgm:cxn modelId="{CB9044D6-4048-466E-A32F-729458C7BE6E}" type="presParOf" srcId="{854BD8AC-E17E-46F0-B623-06C3C6CA69F2}" destId="{70B05671-FFBC-42F2-A23A-4DD649A4B5E1}" srcOrd="0" destOrd="0" presId="urn:microsoft.com/office/officeart/2005/8/layout/vList2"/>
    <dgm:cxn modelId="{D5706998-4C02-416B-AE4B-FC2B439A3CFE}" type="presParOf" srcId="{854BD8AC-E17E-46F0-B623-06C3C6CA69F2}" destId="{58A29329-9FB9-4430-98C9-54839C0B3758}" srcOrd="1" destOrd="0" presId="urn:microsoft.com/office/officeart/2005/8/layout/vList2"/>
    <dgm:cxn modelId="{9196FDCD-1673-4402-8ACD-C2FD6E0B9940}" type="presParOf" srcId="{854BD8AC-E17E-46F0-B623-06C3C6CA69F2}" destId="{2CA5E2E1-D035-4C18-B34B-E3379907FA3E}" srcOrd="2" destOrd="0" presId="urn:microsoft.com/office/officeart/2005/8/layout/vList2"/>
    <dgm:cxn modelId="{5CF6FAED-1848-40FC-BA58-CDB2564ECBE7}" type="presParOf" srcId="{854BD8AC-E17E-46F0-B623-06C3C6CA69F2}" destId="{BAA80FE3-5FE6-4841-BC45-4BE308487F75}" srcOrd="3" destOrd="0" presId="urn:microsoft.com/office/officeart/2005/8/layout/vList2"/>
    <dgm:cxn modelId="{32DED4FE-92D1-4602-902F-B8E04002E363}" type="presParOf" srcId="{854BD8AC-E17E-46F0-B623-06C3C6CA69F2}" destId="{E6F09C6C-9A95-4143-BA62-5D3C5D70ED9A}" srcOrd="4" destOrd="0" presId="urn:microsoft.com/office/officeart/2005/8/layout/vList2"/>
    <dgm:cxn modelId="{F61E990A-376E-418E-B831-496394E6296E}" type="presParOf" srcId="{854BD8AC-E17E-46F0-B623-06C3C6CA69F2}" destId="{E0E24DFA-3B8A-4CCE-886F-BFAEE11F86BF}" srcOrd="5" destOrd="0" presId="urn:microsoft.com/office/officeart/2005/8/layout/vList2"/>
    <dgm:cxn modelId="{6B5106BF-3D26-47AD-AE5C-CDC4FCB117E8}" type="presParOf" srcId="{854BD8AC-E17E-46F0-B623-06C3C6CA69F2}" destId="{FED84D6E-8942-4946-A911-A61305196410}" srcOrd="6" destOrd="0" presId="urn:microsoft.com/office/officeart/2005/8/layout/vList2"/>
    <dgm:cxn modelId="{3F5686D5-6624-4483-8354-53C8E431790A}" type="presParOf" srcId="{854BD8AC-E17E-46F0-B623-06C3C6CA69F2}" destId="{0880590A-2882-4837-9A83-DF9666BD780A}" srcOrd="7" destOrd="0" presId="urn:microsoft.com/office/officeart/2005/8/layout/vList2"/>
    <dgm:cxn modelId="{99FC9483-F6E4-499C-9AF7-F77C30E3FA8E}" type="presParOf" srcId="{854BD8AC-E17E-46F0-B623-06C3C6CA69F2}" destId="{97A44A1E-F93B-4F29-AC9B-9DC67B8A99C1}" srcOrd="8" destOrd="0" presId="urn:microsoft.com/office/officeart/2005/8/layout/vList2"/>
    <dgm:cxn modelId="{22E2CD17-9286-4CCC-8FA1-06879821510A}" type="presParOf" srcId="{854BD8AC-E17E-46F0-B623-06C3C6CA69F2}" destId="{43DB6F03-FF3B-489E-8131-3669EEAE32DC}" srcOrd="9" destOrd="0" presId="urn:microsoft.com/office/officeart/2005/8/layout/vList2"/>
    <dgm:cxn modelId="{23ED7D95-460A-4430-AA6F-3E03C5392FA5}" type="presParOf" srcId="{854BD8AC-E17E-46F0-B623-06C3C6CA69F2}" destId="{952A627C-1F77-42B2-B0FB-5AD1AD997D49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C9E70C-CB97-4F55-BDFE-D35EB9F51316}">
      <dsp:nvSpPr>
        <dsp:cNvPr id="0" name=""/>
        <dsp:cNvSpPr/>
      </dsp:nvSpPr>
      <dsp:spPr>
        <a:xfrm>
          <a:off x="0" y="0"/>
          <a:ext cx="7848872" cy="893134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381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tx2">
                  <a:lumMod val="50000"/>
                </a:schemeClr>
              </a:solidFill>
              <a:latin typeface="Cambria" pitchFamily="18" charset="0"/>
            </a:rPr>
            <a:t>1.</a:t>
          </a:r>
          <a:r>
            <a:rPr lang="ru-RU" sz="2600" b="1" kern="1200" baseline="0" dirty="0" smtClean="0">
              <a:solidFill>
                <a:schemeClr val="tx2">
                  <a:lumMod val="50000"/>
                </a:schemeClr>
              </a:solidFill>
              <a:latin typeface="Cambria" pitchFamily="18" charset="0"/>
            </a:rPr>
            <a:t> </a:t>
          </a:r>
          <a:r>
            <a:rPr lang="ru-RU" sz="2600" b="1" kern="1200" baseline="0" dirty="0" err="1" smtClean="0">
              <a:solidFill>
                <a:schemeClr val="tx2">
                  <a:lumMod val="50000"/>
                </a:schemeClr>
              </a:solidFill>
              <a:latin typeface="Cambria" pitchFamily="18" charset="0"/>
            </a:rPr>
            <a:t>Внутривузовский</a:t>
          </a:r>
          <a:r>
            <a:rPr lang="ru-RU" sz="2600" b="1" kern="1200" baseline="0" dirty="0" smtClean="0">
              <a:solidFill>
                <a:schemeClr val="tx2">
                  <a:lumMod val="50000"/>
                </a:schemeClr>
              </a:solidFill>
              <a:latin typeface="Cambria" pitchFamily="18" charset="0"/>
            </a:rPr>
            <a:t> тур олимпиады</a:t>
          </a:r>
          <a:endParaRPr lang="ru-RU" sz="2600" b="1" kern="1200" dirty="0">
            <a:solidFill>
              <a:schemeClr val="tx2">
                <a:lumMod val="50000"/>
              </a:schemeClr>
            </a:solidFill>
            <a:latin typeface="Cambria" pitchFamily="18" charset="0"/>
          </a:endParaRPr>
        </a:p>
      </dsp:txBody>
      <dsp:txXfrm>
        <a:off x="43599" y="43599"/>
        <a:ext cx="7761674" cy="805936"/>
      </dsp:txXfrm>
    </dsp:sp>
    <dsp:sp modelId="{DC2407D9-AEF4-4883-8904-175E3FDF6458}">
      <dsp:nvSpPr>
        <dsp:cNvPr id="0" name=""/>
        <dsp:cNvSpPr/>
      </dsp:nvSpPr>
      <dsp:spPr>
        <a:xfrm>
          <a:off x="0" y="1036495"/>
          <a:ext cx="7848872" cy="814498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381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tx2">
                  <a:lumMod val="50000"/>
                </a:schemeClr>
              </a:solidFill>
              <a:latin typeface="Cambria" pitchFamily="18" charset="0"/>
            </a:rPr>
            <a:t>2.</a:t>
          </a:r>
          <a:r>
            <a:rPr lang="ru-RU" sz="2600" b="1" kern="1200" baseline="0" dirty="0" smtClean="0">
              <a:solidFill>
                <a:schemeClr val="tx2">
                  <a:lumMod val="50000"/>
                </a:schemeClr>
              </a:solidFill>
              <a:latin typeface="Cambria" pitchFamily="18" charset="0"/>
            </a:rPr>
            <a:t> Формирование команды</a:t>
          </a:r>
          <a:endParaRPr lang="ru-RU" sz="2600" b="1" kern="1200" dirty="0">
            <a:solidFill>
              <a:schemeClr val="tx2">
                <a:lumMod val="50000"/>
              </a:schemeClr>
            </a:solidFill>
            <a:latin typeface="Cambria" pitchFamily="18" charset="0"/>
          </a:endParaRPr>
        </a:p>
      </dsp:txBody>
      <dsp:txXfrm>
        <a:off x="39761" y="1076256"/>
        <a:ext cx="7769350" cy="734976"/>
      </dsp:txXfrm>
    </dsp:sp>
    <dsp:sp modelId="{8B8FF8B9-8FC6-441C-AFFA-780DBADD08B5}">
      <dsp:nvSpPr>
        <dsp:cNvPr id="0" name=""/>
        <dsp:cNvSpPr/>
      </dsp:nvSpPr>
      <dsp:spPr>
        <a:xfrm>
          <a:off x="0" y="1966496"/>
          <a:ext cx="7848872" cy="815509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381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tx2">
                  <a:lumMod val="75000"/>
                </a:schemeClr>
              </a:solidFill>
              <a:effectLst/>
              <a:latin typeface="Cambria" pitchFamily="18" charset="0"/>
            </a:rPr>
            <a:t>3. </a:t>
          </a:r>
          <a:r>
            <a:rPr lang="ru-RU" sz="2600" b="1" kern="1200" dirty="0" smtClean="0">
              <a:solidFill>
                <a:schemeClr val="tx2">
                  <a:lumMod val="75000"/>
                </a:schemeClr>
              </a:solidFill>
              <a:effectLst/>
              <a:latin typeface="Cambria" pitchFamily="18" charset="0"/>
            </a:rPr>
            <a:t>Подготовка команды, тренировки</a:t>
          </a:r>
          <a:endParaRPr lang="ru-RU" sz="2600" b="1" kern="1200" dirty="0">
            <a:solidFill>
              <a:schemeClr val="tx2">
                <a:lumMod val="50000"/>
              </a:schemeClr>
            </a:solidFill>
            <a:effectLst/>
            <a:latin typeface="Cambria" pitchFamily="18" charset="0"/>
          </a:endParaRPr>
        </a:p>
      </dsp:txBody>
      <dsp:txXfrm>
        <a:off x="39810" y="2006306"/>
        <a:ext cx="7769252" cy="735889"/>
      </dsp:txXfrm>
    </dsp:sp>
    <dsp:sp modelId="{C5B85E50-2443-4759-9C29-A07D4620F466}">
      <dsp:nvSpPr>
        <dsp:cNvPr id="0" name=""/>
        <dsp:cNvSpPr/>
      </dsp:nvSpPr>
      <dsp:spPr>
        <a:xfrm>
          <a:off x="0" y="2937223"/>
          <a:ext cx="7848872" cy="822919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381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tx2">
                  <a:lumMod val="75000"/>
                </a:schemeClr>
              </a:solidFill>
              <a:effectLst/>
              <a:latin typeface="Cambria" pitchFamily="18" charset="0"/>
            </a:rPr>
            <a:t>4. </a:t>
          </a:r>
          <a:r>
            <a:rPr lang="ru-RU" sz="2600" b="1" kern="1200" dirty="0" smtClean="0">
              <a:solidFill>
                <a:schemeClr val="tx2">
                  <a:lumMod val="75000"/>
                </a:schemeClr>
              </a:solidFill>
              <a:effectLst/>
              <a:latin typeface="Cambria" pitchFamily="18" charset="0"/>
            </a:rPr>
            <a:t>Анализ результатов, «работа над ошибками»</a:t>
          </a:r>
          <a:endParaRPr lang="ru-RU" sz="2600" b="1" kern="1200" dirty="0">
            <a:effectLst/>
          </a:endParaRPr>
        </a:p>
      </dsp:txBody>
      <dsp:txXfrm>
        <a:off x="40172" y="2977395"/>
        <a:ext cx="7768528" cy="742575"/>
      </dsp:txXfrm>
    </dsp:sp>
    <dsp:sp modelId="{3C7AB4A4-9991-4B3C-8D26-0B8CD6E7526C}">
      <dsp:nvSpPr>
        <dsp:cNvPr id="0" name=""/>
        <dsp:cNvSpPr/>
      </dsp:nvSpPr>
      <dsp:spPr>
        <a:xfrm>
          <a:off x="0" y="3895503"/>
          <a:ext cx="7848872" cy="777015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381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tx2">
                  <a:lumMod val="75000"/>
                </a:schemeClr>
              </a:solidFill>
              <a:effectLst/>
              <a:latin typeface="Cambria" pitchFamily="18" charset="0"/>
            </a:rPr>
            <a:t>5. </a:t>
          </a:r>
          <a:r>
            <a:rPr lang="ru-RU" sz="2600" b="1" kern="1200" dirty="0" smtClean="0">
              <a:solidFill>
                <a:schemeClr val="tx2">
                  <a:lumMod val="75000"/>
                </a:schemeClr>
              </a:solidFill>
              <a:effectLst/>
              <a:latin typeface="Cambria" pitchFamily="18" charset="0"/>
            </a:rPr>
            <a:t>Межвузовский тур</a:t>
          </a:r>
          <a:endParaRPr lang="ru-RU" sz="2600" b="1" kern="1200" dirty="0">
            <a:effectLst/>
          </a:endParaRPr>
        </a:p>
      </dsp:txBody>
      <dsp:txXfrm>
        <a:off x="37931" y="3933434"/>
        <a:ext cx="7773010" cy="7011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E7D553-565A-4349-BAE4-F36E7B5EE74F}">
      <dsp:nvSpPr>
        <dsp:cNvPr id="0" name=""/>
        <dsp:cNvSpPr/>
      </dsp:nvSpPr>
      <dsp:spPr>
        <a:xfrm>
          <a:off x="0" y="252187"/>
          <a:ext cx="8280920" cy="121680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chemeClr val="tx1"/>
              </a:solidFill>
              <a:effectLst/>
              <a:latin typeface="Cambria" pitchFamily="18" charset="0"/>
            </a:rPr>
            <a:t>1) Участники олимпиады – представители непрофильных факультетов;</a:t>
          </a:r>
          <a:endParaRPr lang="ru-RU" sz="2000" b="1" kern="1200" dirty="0">
            <a:solidFill>
              <a:schemeClr val="tx1"/>
            </a:solidFill>
            <a:effectLst/>
            <a:latin typeface="Cambria" pitchFamily="18" charset="0"/>
          </a:endParaRPr>
        </a:p>
      </dsp:txBody>
      <dsp:txXfrm>
        <a:off x="59399" y="311586"/>
        <a:ext cx="8162122" cy="1098002"/>
      </dsp:txXfrm>
    </dsp:sp>
    <dsp:sp modelId="{58549CCF-FD78-46BB-B9D7-A77A28B4061E}">
      <dsp:nvSpPr>
        <dsp:cNvPr id="0" name=""/>
        <dsp:cNvSpPr/>
      </dsp:nvSpPr>
      <dsp:spPr>
        <a:xfrm>
          <a:off x="0" y="1656187"/>
          <a:ext cx="8280920" cy="1778803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chemeClr val="tx1"/>
              </a:solidFill>
              <a:effectLst/>
              <a:latin typeface="Cambria" pitchFamily="18" charset="0"/>
            </a:rPr>
            <a:t>2) Различный уровень подготовки и знаний (зависит от различных факторов: специальность, возраст, качество преподавания русского языка в школе, общий уровень знаний);</a:t>
          </a:r>
          <a:endParaRPr lang="ru-RU" sz="2000" b="1" kern="1200" dirty="0">
            <a:solidFill>
              <a:schemeClr val="tx1"/>
            </a:solidFill>
            <a:effectLst/>
            <a:latin typeface="Cambria" pitchFamily="18" charset="0"/>
          </a:endParaRPr>
        </a:p>
      </dsp:txBody>
      <dsp:txXfrm>
        <a:off x="86834" y="1743021"/>
        <a:ext cx="8107252" cy="1605135"/>
      </dsp:txXfrm>
    </dsp:sp>
    <dsp:sp modelId="{77D92552-3591-4B3E-A95F-44306F2F0E74}">
      <dsp:nvSpPr>
        <dsp:cNvPr id="0" name=""/>
        <dsp:cNvSpPr/>
      </dsp:nvSpPr>
      <dsp:spPr>
        <a:xfrm>
          <a:off x="0" y="3622191"/>
          <a:ext cx="8280920" cy="117567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effectLst/>
              <a:latin typeface="Cambria" pitchFamily="18" charset="0"/>
            </a:rPr>
            <a:t>3) Специфика преподавания предмета: различные специальности, потоки, объем учебного времени;</a:t>
          </a:r>
          <a:endParaRPr lang="ru-RU" sz="2000" b="1" kern="1200" dirty="0">
            <a:solidFill>
              <a:schemeClr val="tx1"/>
            </a:solidFill>
            <a:effectLst/>
            <a:latin typeface="Cambria" pitchFamily="18" charset="0"/>
          </a:endParaRPr>
        </a:p>
      </dsp:txBody>
      <dsp:txXfrm>
        <a:off x="57392" y="3679583"/>
        <a:ext cx="8166136" cy="10608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2407D9-AEF4-4883-8904-175E3FDF6458}">
      <dsp:nvSpPr>
        <dsp:cNvPr id="0" name=""/>
        <dsp:cNvSpPr/>
      </dsp:nvSpPr>
      <dsp:spPr>
        <a:xfrm>
          <a:off x="0" y="13409"/>
          <a:ext cx="7668852" cy="121557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Первичный отбор участников на этапе проведения </a:t>
          </a:r>
          <a:r>
            <a:rPr lang="ru-RU" sz="2000" b="1" kern="1200" dirty="0" err="1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внутривузовского</a:t>
          </a:r>
          <a:r>
            <a:rPr lang="ru-RU" sz="2000" b="1" kern="12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 тура: авторы качественных работ, специализация по типам заданий. </a:t>
          </a:r>
          <a:endParaRPr lang="ru-RU" sz="2000" b="1" kern="1200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59339" y="72748"/>
        <a:ext cx="7550174" cy="1096895"/>
      </dsp:txXfrm>
    </dsp:sp>
    <dsp:sp modelId="{1E9A962E-1641-48C6-B629-F5B859E6AF01}">
      <dsp:nvSpPr>
        <dsp:cNvPr id="0" name=""/>
        <dsp:cNvSpPr/>
      </dsp:nvSpPr>
      <dsp:spPr>
        <a:xfrm>
          <a:off x="0" y="1407542"/>
          <a:ext cx="7668852" cy="11606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Формат проведения: в рамках учебного занятия (предпочтительно – не поточного!).</a:t>
          </a:r>
          <a:endParaRPr lang="ru-RU" sz="2000" b="1" kern="1200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56658" y="1464200"/>
        <a:ext cx="7555536" cy="1047324"/>
      </dsp:txXfrm>
    </dsp:sp>
    <dsp:sp modelId="{87B7EE82-6D3B-4A96-99F2-0150D19A0F82}">
      <dsp:nvSpPr>
        <dsp:cNvPr id="0" name=""/>
        <dsp:cNvSpPr/>
      </dsp:nvSpPr>
      <dsp:spPr>
        <a:xfrm>
          <a:off x="0" y="2746742"/>
          <a:ext cx="7668852" cy="22178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Принципиально важный этап: формирование команды, ее централизованная подготовка, обсуждение заданий и координация процесса подготовки.</a:t>
          </a:r>
          <a:endParaRPr lang="ru-RU" sz="2000" b="1" kern="1200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108268" y="2855010"/>
        <a:ext cx="7452316" cy="20013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B05671-FFBC-42F2-A23A-4DD649A4B5E1}">
      <dsp:nvSpPr>
        <dsp:cNvPr id="0" name=""/>
        <dsp:cNvSpPr/>
      </dsp:nvSpPr>
      <dsp:spPr>
        <a:xfrm>
          <a:off x="0" y="15976"/>
          <a:ext cx="7668852" cy="655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Командный</a:t>
          </a:r>
          <a:r>
            <a:rPr lang="ru-RU" sz="2000" b="1" kern="1200" baseline="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 зачет:</a:t>
          </a:r>
          <a:endParaRPr lang="ru-RU" sz="2000" b="1" kern="1200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31984" y="47960"/>
        <a:ext cx="7604884" cy="591232"/>
      </dsp:txXfrm>
    </dsp:sp>
    <dsp:sp modelId="{BE143265-CA33-4570-AD59-B7FB1EDCEAF1}">
      <dsp:nvSpPr>
        <dsp:cNvPr id="0" name=""/>
        <dsp:cNvSpPr/>
      </dsp:nvSpPr>
      <dsp:spPr>
        <a:xfrm>
          <a:off x="0" y="775393"/>
          <a:ext cx="7668852" cy="655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2011 г.: - 1 место;</a:t>
          </a:r>
          <a:endParaRPr lang="ru-RU" sz="2000" b="1" kern="1200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31984" y="807377"/>
        <a:ext cx="7604884" cy="591232"/>
      </dsp:txXfrm>
    </dsp:sp>
    <dsp:sp modelId="{136047F5-7A6E-416D-94F2-7684112836B3}">
      <dsp:nvSpPr>
        <dsp:cNvPr id="0" name=""/>
        <dsp:cNvSpPr/>
      </dsp:nvSpPr>
      <dsp:spPr>
        <a:xfrm>
          <a:off x="0" y="1531393"/>
          <a:ext cx="7668852" cy="655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2012 г. – 3 место;</a:t>
          </a:r>
          <a:endParaRPr lang="ru-RU" sz="2000" b="1" kern="1200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31984" y="1563377"/>
        <a:ext cx="7604884" cy="591232"/>
      </dsp:txXfrm>
    </dsp:sp>
    <dsp:sp modelId="{3B0B0882-472F-438C-895D-6C6D7EE4BE46}">
      <dsp:nvSpPr>
        <dsp:cNvPr id="0" name=""/>
        <dsp:cNvSpPr/>
      </dsp:nvSpPr>
      <dsp:spPr>
        <a:xfrm>
          <a:off x="0" y="2287393"/>
          <a:ext cx="7668852" cy="655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2013 г. – 1 место;</a:t>
          </a:r>
          <a:endParaRPr lang="ru-RU" sz="2000" b="1" kern="1200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31984" y="2319377"/>
        <a:ext cx="7604884" cy="591232"/>
      </dsp:txXfrm>
    </dsp:sp>
    <dsp:sp modelId="{3FC6814C-67A7-4B10-80D6-9FD10920A9A0}">
      <dsp:nvSpPr>
        <dsp:cNvPr id="0" name=""/>
        <dsp:cNvSpPr/>
      </dsp:nvSpPr>
      <dsp:spPr>
        <a:xfrm>
          <a:off x="0" y="3043393"/>
          <a:ext cx="7668852" cy="655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2014 г. – 1 место;</a:t>
          </a:r>
          <a:endParaRPr lang="ru-RU" sz="2000" b="1" kern="1200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31984" y="3075377"/>
        <a:ext cx="7604884" cy="591232"/>
      </dsp:txXfrm>
    </dsp:sp>
    <dsp:sp modelId="{1404286C-E7FB-44DD-AF17-7F5792C8A169}">
      <dsp:nvSpPr>
        <dsp:cNvPr id="0" name=""/>
        <dsp:cNvSpPr/>
      </dsp:nvSpPr>
      <dsp:spPr>
        <a:xfrm>
          <a:off x="0" y="3799393"/>
          <a:ext cx="7668852" cy="655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2015 г. – 2 место.</a:t>
          </a:r>
          <a:endParaRPr lang="ru-RU" sz="2000" b="1" kern="1200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31984" y="3831377"/>
        <a:ext cx="7604884" cy="5912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B05671-FFBC-42F2-A23A-4DD649A4B5E1}">
      <dsp:nvSpPr>
        <dsp:cNvPr id="0" name=""/>
        <dsp:cNvSpPr/>
      </dsp:nvSpPr>
      <dsp:spPr>
        <a:xfrm>
          <a:off x="0" y="112581"/>
          <a:ext cx="7668852" cy="71077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baseline="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Личное первенство:</a:t>
          </a:r>
          <a:endParaRPr lang="ru-RU" sz="2000" b="1" kern="1200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34697" y="147278"/>
        <a:ext cx="7599458" cy="641380"/>
      </dsp:txXfrm>
    </dsp:sp>
    <dsp:sp modelId="{2CA5E2E1-D035-4C18-B34B-E3379907FA3E}">
      <dsp:nvSpPr>
        <dsp:cNvPr id="0" name=""/>
        <dsp:cNvSpPr/>
      </dsp:nvSpPr>
      <dsp:spPr>
        <a:xfrm>
          <a:off x="0" y="876954"/>
          <a:ext cx="7668852" cy="71077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Чайка Яна Михайловна</a:t>
          </a:r>
          <a:r>
            <a:rPr lang="ru-RU" sz="1800" kern="1200" smtClean="0"/>
            <a:t>: 3 место в личном первенстве (Региональный тур студенческой  олимпиады по русскому языку – 2011 г.)</a:t>
          </a:r>
          <a:endParaRPr lang="ru-RU" sz="1800" kern="1200"/>
        </a:p>
      </dsp:txBody>
      <dsp:txXfrm>
        <a:off x="34697" y="911651"/>
        <a:ext cx="7599458" cy="641380"/>
      </dsp:txXfrm>
    </dsp:sp>
    <dsp:sp modelId="{E6F09C6C-9A95-4143-BA62-5D3C5D70ED9A}">
      <dsp:nvSpPr>
        <dsp:cNvPr id="0" name=""/>
        <dsp:cNvSpPr/>
      </dsp:nvSpPr>
      <dsp:spPr>
        <a:xfrm>
          <a:off x="0" y="1639568"/>
          <a:ext cx="7668852" cy="71077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Керн Кристина Евгеньевна:   1 место </a:t>
          </a:r>
          <a:r>
            <a:rPr lang="ru-RU" sz="1800" kern="1200" dirty="0" smtClean="0"/>
            <a:t>в личном первенстве (Региональный тур студенческой  олимпиады по русскому языку – 2013 г.);</a:t>
          </a:r>
          <a:endParaRPr lang="ru-RU" sz="1800" kern="1200" dirty="0"/>
        </a:p>
      </dsp:txBody>
      <dsp:txXfrm>
        <a:off x="34697" y="1674265"/>
        <a:ext cx="7599458" cy="641380"/>
      </dsp:txXfrm>
    </dsp:sp>
    <dsp:sp modelId="{FED84D6E-8942-4946-A911-A61305196410}">
      <dsp:nvSpPr>
        <dsp:cNvPr id="0" name=""/>
        <dsp:cNvSpPr/>
      </dsp:nvSpPr>
      <dsp:spPr>
        <a:xfrm>
          <a:off x="0" y="2402183"/>
          <a:ext cx="7668852" cy="71077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Миронов Артем Александрович: 3 место</a:t>
          </a:r>
          <a:r>
            <a:rPr lang="ru-RU" sz="1800" kern="1200" smtClean="0"/>
            <a:t> в личном первенстве (Региональный тур студенческой  олимпиады по русскому языку – 2013 г.);  </a:t>
          </a:r>
          <a:endParaRPr lang="ru-RU" sz="1800" kern="1200"/>
        </a:p>
      </dsp:txBody>
      <dsp:txXfrm>
        <a:off x="34697" y="2436880"/>
        <a:ext cx="7599458" cy="641380"/>
      </dsp:txXfrm>
    </dsp:sp>
    <dsp:sp modelId="{97A44A1E-F93B-4F29-AC9B-9DC67B8A99C1}">
      <dsp:nvSpPr>
        <dsp:cNvPr id="0" name=""/>
        <dsp:cNvSpPr/>
      </dsp:nvSpPr>
      <dsp:spPr>
        <a:xfrm>
          <a:off x="0" y="3164798"/>
          <a:ext cx="7668852" cy="71077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Куриленко Виктор Вячеславович: 3 место в </a:t>
          </a:r>
          <a:r>
            <a:rPr lang="ru-RU" sz="1800" kern="1200" smtClean="0"/>
            <a:t>личном первенстве (Региональный тур студенческой  олимпиады по русскому языку – 2014 г.);</a:t>
          </a:r>
          <a:r>
            <a:rPr lang="ru-RU" sz="1800" b="1" kern="1200" smtClean="0"/>
            <a:t>  </a:t>
          </a:r>
          <a:endParaRPr lang="ru-RU" sz="1800" kern="1200"/>
        </a:p>
      </dsp:txBody>
      <dsp:txXfrm>
        <a:off x="34697" y="3199495"/>
        <a:ext cx="7599458" cy="641380"/>
      </dsp:txXfrm>
    </dsp:sp>
    <dsp:sp modelId="{952A627C-1F77-42B2-B0FB-5AD1AD997D49}">
      <dsp:nvSpPr>
        <dsp:cNvPr id="0" name=""/>
        <dsp:cNvSpPr/>
      </dsp:nvSpPr>
      <dsp:spPr>
        <a:xfrm>
          <a:off x="0" y="3927414"/>
          <a:ext cx="7668852" cy="71077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Лапшина Юлия Андреевна: 2 место</a:t>
          </a:r>
          <a:r>
            <a:rPr lang="ru-RU" sz="1800" kern="1200" dirty="0" smtClean="0"/>
            <a:t> в личном первенстве (Региональный тур студенческой  олимпиады по русскому языку – 2015 г.).</a:t>
          </a:r>
          <a:endParaRPr lang="ru-RU" sz="1800" kern="1200" dirty="0"/>
        </a:p>
      </dsp:txBody>
      <dsp:txXfrm>
        <a:off x="34697" y="3962111"/>
        <a:ext cx="7599458" cy="6413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0846" tIns="45423" rIns="90846" bIns="4542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0846" tIns="45423" rIns="90846" bIns="45423" rtlCol="0"/>
          <a:lstStyle>
            <a:lvl1pPr algn="r">
              <a:defRPr sz="1200"/>
            </a:lvl1pPr>
          </a:lstStyle>
          <a:p>
            <a:fld id="{CAD8784C-2611-42A4-9A22-01A557C87228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6332"/>
          </a:xfrm>
          <a:prstGeom prst="rect">
            <a:avLst/>
          </a:prstGeom>
        </p:spPr>
        <p:txBody>
          <a:bodyPr vert="horz" lIns="90846" tIns="45423" rIns="90846" bIns="4542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6332"/>
          </a:xfrm>
          <a:prstGeom prst="rect">
            <a:avLst/>
          </a:prstGeom>
        </p:spPr>
        <p:txBody>
          <a:bodyPr vert="horz" lIns="90846" tIns="45423" rIns="90846" bIns="45423" rtlCol="0" anchor="b"/>
          <a:lstStyle>
            <a:lvl1pPr algn="r">
              <a:defRPr sz="1200"/>
            </a:lvl1pPr>
          </a:lstStyle>
          <a:p>
            <a:fld id="{BE49B062-E4C3-4F43-A588-138DD2F98F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7992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0846" tIns="45423" rIns="90846" bIns="4542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0846" tIns="45423" rIns="90846" bIns="45423" rtlCol="0"/>
          <a:lstStyle>
            <a:lvl1pPr algn="r">
              <a:defRPr sz="1200"/>
            </a:lvl1pPr>
          </a:lstStyle>
          <a:p>
            <a:fld id="{13F2FA19-B671-4D60-826E-88C1BB29CA6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46" tIns="45423" rIns="90846" bIns="4542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154"/>
            <a:ext cx="5335270" cy="4466987"/>
          </a:xfrm>
          <a:prstGeom prst="rect">
            <a:avLst/>
          </a:prstGeom>
        </p:spPr>
        <p:txBody>
          <a:bodyPr vert="horz" lIns="90846" tIns="45423" rIns="90846" bIns="4542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6332"/>
          </a:xfrm>
          <a:prstGeom prst="rect">
            <a:avLst/>
          </a:prstGeom>
        </p:spPr>
        <p:txBody>
          <a:bodyPr vert="horz" lIns="90846" tIns="45423" rIns="90846" bIns="4542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6332"/>
          </a:xfrm>
          <a:prstGeom prst="rect">
            <a:avLst/>
          </a:prstGeom>
        </p:spPr>
        <p:txBody>
          <a:bodyPr vert="horz" lIns="90846" tIns="45423" rIns="90846" bIns="45423" rtlCol="0" anchor="b"/>
          <a:lstStyle>
            <a:lvl1pPr algn="r">
              <a:defRPr sz="1200"/>
            </a:lvl1pPr>
          </a:lstStyle>
          <a:p>
            <a:fld id="{2AB7D863-E7B3-4657-8E53-CCA46A33F3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292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E97C-3693-439E-9A4F-C39A194A4622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E021-F278-494D-AE94-D73C09657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E97C-3693-439E-9A4F-C39A194A4622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E021-F278-494D-AE94-D73C09657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E97C-3693-439E-9A4F-C39A194A4622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E021-F278-494D-AE94-D73C09657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E97C-3693-439E-9A4F-C39A194A4622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E021-F278-494D-AE94-D73C09657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E97C-3693-439E-9A4F-C39A194A4622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E021-F278-494D-AE94-D73C09657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E97C-3693-439E-9A4F-C39A194A4622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E021-F278-494D-AE94-D73C09657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E97C-3693-439E-9A4F-C39A194A4622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E021-F278-494D-AE94-D73C09657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E97C-3693-439E-9A4F-C39A194A4622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E021-F278-494D-AE94-D73C09657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E97C-3693-439E-9A4F-C39A194A4622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E021-F278-494D-AE94-D73C09657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E97C-3693-439E-9A4F-C39A194A4622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E021-F278-494D-AE94-D73C09657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E97C-3693-439E-9A4F-C39A194A4622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E021-F278-494D-AE94-D73C09657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3E97C-3693-439E-9A4F-C39A194A4622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0E021-F278-494D-AE94-D73C09657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63888" y="1340768"/>
            <a:ext cx="4680520" cy="4735528"/>
          </a:xfrm>
        </p:spPr>
        <p:txBody>
          <a:bodyPr>
            <a:noAutofit/>
          </a:bodyPr>
          <a:lstStyle/>
          <a:p>
            <a:r>
              <a:rPr lang="ru-RU" sz="4200" b="1" i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</a:rPr>
              <a:t>Практика подготовки к олимпиаде по русскому языку</a:t>
            </a:r>
            <a:br>
              <a:rPr lang="ru-RU" sz="4200" b="1" i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</a:rPr>
            </a:br>
            <a:r>
              <a:rPr lang="ru-RU" sz="4200" b="1" i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ru-RU" sz="4200" b="1" i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</a:rPr>
            </a:b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</a:rPr>
              <a:t>Руководитель команды:</a:t>
            </a:r>
            <a:r>
              <a:rPr lang="ru-RU" sz="4200" b="1" i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ru-RU" sz="4200" b="1" i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</a:rPr>
            </a:br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</a:rPr>
              <a:t>Нина Александровна Агапова, </a:t>
            </a:r>
            <a:br>
              <a:rPr lang="ru-RU" sz="2000" i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</a:rPr>
            </a:br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</a:rPr>
              <a:t>канд. </a:t>
            </a:r>
            <a:r>
              <a:rPr lang="ru-RU" sz="2000" i="1" dirty="0" err="1" smtClean="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</a:rPr>
              <a:t>филол</a:t>
            </a:r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</a:rPr>
              <a:t>. н., доцент кафедры русского языка филологического факультета ТГУ</a:t>
            </a:r>
            <a:endParaRPr lang="ru-RU" sz="4200" i="1" dirty="0">
              <a:solidFill>
                <a:schemeClr val="tx2">
                  <a:lumMod val="50000"/>
                </a:schemeClr>
              </a:solidFill>
              <a:latin typeface="Times New Roman"/>
              <a:ea typeface="Times New Roman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51520" y="908720"/>
            <a:ext cx="8568952" cy="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DSCN8952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24744"/>
            <a:ext cx="3312368" cy="4951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323528" y="6309320"/>
            <a:ext cx="8568952" cy="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одзаголовок 2"/>
          <p:cNvSpPr txBox="1">
            <a:spLocks/>
          </p:cNvSpPr>
          <p:nvPr/>
        </p:nvSpPr>
        <p:spPr>
          <a:xfrm>
            <a:off x="3203848" y="4941168"/>
            <a:ext cx="5760640" cy="1728192"/>
          </a:xfrm>
          <a:prstGeom prst="rect">
            <a:avLst/>
          </a:prstGeom>
          <a:ln w="6350">
            <a:noFill/>
            <a:prstDash val="sysDot"/>
          </a:ln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200" b="1" baseline="0">
                <a:solidFill>
                  <a:schemeClr val="tx1">
                    <a:lumMod val="75000"/>
                  </a:schemeClr>
                </a:solidFill>
                <a:latin typeface="Cambr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algn="r">
              <a:defRPr/>
            </a:pPr>
            <a:endParaRPr lang="ru-RU" sz="1800" b="0" i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2" name="Picture 3" descr="C:\Users\UserIDO\Desktop\Лого_ТГУ_НОВЫЙ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12" y="103781"/>
            <a:ext cx="1258766" cy="558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907704" y="188640"/>
            <a:ext cx="6984776" cy="360040"/>
          </a:xfrm>
        </p:spPr>
        <p:txBody>
          <a:bodyPr>
            <a:noAutofit/>
          </a:bodyPr>
          <a:lstStyle/>
          <a:p>
            <a:pPr algn="r"/>
            <a:endParaRPr lang="ru-RU" sz="24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sz="half" idx="2"/>
          </p:nvPr>
        </p:nvSpPr>
        <p:spPr>
          <a:xfrm>
            <a:off x="251520" y="692696"/>
            <a:ext cx="8640960" cy="52229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Этапы:</a:t>
            </a:r>
            <a:endParaRPr lang="ru-RU" sz="2400" b="1" i="1" dirty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51520" y="548680"/>
            <a:ext cx="864096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5516" y="6597352"/>
            <a:ext cx="871296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3609054997"/>
              </p:ext>
            </p:extLst>
          </p:nvPr>
        </p:nvGraphicFramePr>
        <p:xfrm>
          <a:off x="539552" y="1556792"/>
          <a:ext cx="784887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" name="Picture 3" descr="C:\Users\UserIDO\Desktop\Лого_ТГУ_НОВЫЙ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1258766" cy="558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907704" y="188640"/>
            <a:ext cx="6984776" cy="360040"/>
          </a:xfrm>
        </p:spPr>
        <p:txBody>
          <a:bodyPr>
            <a:noAutofit/>
          </a:bodyPr>
          <a:lstStyle/>
          <a:p>
            <a:pPr algn="r"/>
            <a:endParaRPr lang="ru-RU" sz="24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sz="half" idx="2"/>
          </p:nvPr>
        </p:nvSpPr>
        <p:spPr>
          <a:xfrm>
            <a:off x="251520" y="692696"/>
            <a:ext cx="8640960" cy="52229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400" b="1" i="1" dirty="0" err="1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Внутривузовский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тур: «факторы риска»</a:t>
            </a:r>
            <a:endParaRPr lang="ru-RU" sz="2400" b="1" i="1" dirty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51520" y="548680"/>
            <a:ext cx="864096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5516" y="6597352"/>
            <a:ext cx="871296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2310012857"/>
              </p:ext>
            </p:extLst>
          </p:nvPr>
        </p:nvGraphicFramePr>
        <p:xfrm>
          <a:off x="395536" y="1340768"/>
          <a:ext cx="8280920" cy="5050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" name="Picture 3" descr="C:\Users\UserIDO\Desktop\Лого_ТГУ_НОВЫЙ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1258766" cy="558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90918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907704" y="188640"/>
            <a:ext cx="6984776" cy="360040"/>
          </a:xfrm>
        </p:spPr>
        <p:txBody>
          <a:bodyPr>
            <a:noAutofit/>
          </a:bodyPr>
          <a:lstStyle/>
          <a:p>
            <a:pPr algn="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Специфика подхода к подготовке:</a:t>
            </a:r>
            <a:endParaRPr lang="ru-RU" sz="24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51520" y="548680"/>
            <a:ext cx="864096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5516" y="6597352"/>
            <a:ext cx="871296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2056893654"/>
              </p:ext>
            </p:extLst>
          </p:nvPr>
        </p:nvGraphicFramePr>
        <p:xfrm>
          <a:off x="611560" y="1115253"/>
          <a:ext cx="7668852" cy="4978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" name="Picture 3" descr="C:\Users\UserIDO\Desktop\Лого_ТГУ_НОВЫЙ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1258766" cy="558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62978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907704" y="188640"/>
            <a:ext cx="6984776" cy="360040"/>
          </a:xfrm>
        </p:spPr>
        <p:txBody>
          <a:bodyPr>
            <a:noAutofit/>
          </a:bodyPr>
          <a:lstStyle/>
          <a:p>
            <a:pPr algn="r"/>
            <a:endParaRPr lang="ru-RU" sz="24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sz="half" idx="2"/>
          </p:nvPr>
        </p:nvSpPr>
        <p:spPr>
          <a:xfrm>
            <a:off x="251520" y="692696"/>
            <a:ext cx="8640960" cy="52229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Результаты с 2011 по 2015 гг.:</a:t>
            </a:r>
            <a:endParaRPr lang="ru-RU" sz="2400" b="1" i="1" dirty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51520" y="548680"/>
            <a:ext cx="864096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5516" y="6597352"/>
            <a:ext cx="871296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1068312213"/>
              </p:ext>
            </p:extLst>
          </p:nvPr>
        </p:nvGraphicFramePr>
        <p:xfrm>
          <a:off x="737574" y="1484784"/>
          <a:ext cx="7668852" cy="44739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" name="Picture 3" descr="C:\Users\UserIDO\Desktop\Лого_ТГУ_НОВЫЙ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1258766" cy="558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11961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907704" y="188640"/>
            <a:ext cx="6984776" cy="360040"/>
          </a:xfrm>
        </p:spPr>
        <p:txBody>
          <a:bodyPr>
            <a:noAutofit/>
          </a:bodyPr>
          <a:lstStyle/>
          <a:p>
            <a:pPr algn="r"/>
            <a:endParaRPr lang="ru-RU" sz="24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sz="half" idx="2"/>
          </p:nvPr>
        </p:nvSpPr>
        <p:spPr>
          <a:xfrm>
            <a:off x="251520" y="692696"/>
            <a:ext cx="8640960" cy="52229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Результаты с 2011 по 2015 гг.:</a:t>
            </a:r>
            <a:endParaRPr lang="ru-RU" sz="2400" b="1" i="1" dirty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51520" y="548680"/>
            <a:ext cx="864096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5516" y="6597352"/>
            <a:ext cx="8712968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1020145577"/>
              </p:ext>
            </p:extLst>
          </p:nvPr>
        </p:nvGraphicFramePr>
        <p:xfrm>
          <a:off x="737574" y="1484784"/>
          <a:ext cx="766885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" name="Picture 3" descr="C:\Users\UserIDO\Desktop\Лого_ТГУ_НОВЫЙ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1258766" cy="558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50950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611560" y="857232"/>
            <a:ext cx="7848872" cy="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11560" y="6525344"/>
            <a:ext cx="7848872" cy="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/>
          <p:cNvSpPr>
            <a:spLocks noGrp="1"/>
          </p:cNvSpPr>
          <p:nvPr>
            <p:ph type="ctrTitle"/>
          </p:nvPr>
        </p:nvSpPr>
        <p:spPr>
          <a:xfrm>
            <a:off x="4644008" y="1336208"/>
            <a:ext cx="4680520" cy="2664296"/>
          </a:xfrm>
          <a:prstGeom prst="rect">
            <a:avLst/>
          </a:prstGeom>
          <a:ln w="12700">
            <a:noFill/>
            <a:prstDash val="sysDash"/>
          </a:ln>
        </p:spPr>
        <p:txBody>
          <a:bodyPr>
            <a:normAutofit/>
          </a:bodyPr>
          <a:lstStyle>
            <a:lvl1pPr>
              <a:defRPr sz="5700" b="1" i="0" baseline="0"/>
            </a:lvl1pPr>
          </a:lstStyle>
          <a:p>
            <a:r>
              <a:rPr lang="ru-RU" sz="53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Спасибо за внимание!</a:t>
            </a:r>
            <a:endParaRPr lang="ru-RU" sz="5300" dirty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  <p:pic>
        <p:nvPicPr>
          <p:cNvPr id="13" name="Picture 14" descr="IMG_8021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14484"/>
            <a:ext cx="4646349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одзаголовок 2"/>
          <p:cNvSpPr txBox="1">
            <a:spLocks/>
          </p:cNvSpPr>
          <p:nvPr/>
        </p:nvSpPr>
        <p:spPr>
          <a:xfrm>
            <a:off x="527959" y="4945142"/>
            <a:ext cx="6215106" cy="1728192"/>
          </a:xfrm>
          <a:prstGeom prst="rect">
            <a:avLst/>
          </a:prstGeom>
          <a:ln w="6350">
            <a:noFill/>
            <a:prstDash val="sysDot"/>
          </a:ln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200" b="1" baseline="0">
                <a:solidFill>
                  <a:schemeClr val="tx1">
                    <a:lumMod val="75000"/>
                  </a:schemeClr>
                </a:solidFill>
                <a:latin typeface="Cambr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8&quot; unique_id=&quot;13256&quot;&gt;&lt;/object&gt;&lt;object type=&quot;2&quot; unique_id=&quot;13257&quot;&gt;&lt;object type=&quot;3&quot; unique_id=&quot;13258&quot;&gt;&lt;property id=&quot;20148&quot; value=&quot;5&quot;/&gt;&lt;property id=&quot;20300&quot; value=&quot;Slide 1&quot;/&gt;&lt;property id=&quot;20307&quot; value=&quot;256&quot;/&gt;&lt;/object&gt;&lt;object type=&quot;3&quot; unique_id=&quot;13259&quot;&gt;&lt;property id=&quot;20148&quot; value=&quot;5&quot;/&gt;&lt;property id=&quot;20300&quot; value=&quot;Slide 2&quot;/&gt;&lt;property id=&quot;20307&quot; value=&quot;259&quot;/&gt;&lt;/object&gt;&lt;object type=&quot;3&quot; unique_id=&quot;13260&quot;&gt;&lt;property id=&quot;20148&quot; value=&quot;5&quot;/&gt;&lt;property id=&quot;20300&quot; value=&quot;Slide 3&quot;/&gt;&lt;property id=&quot;20307&quot; value=&quot;261&quot;/&gt;&lt;/object&gt;&lt;object type=&quot;3&quot; unique_id=&quot;13430&quot;&gt;&lt;property id=&quot;20148&quot; value=&quot;5&quot;/&gt;&lt;property id=&quot;20300&quot; value=&quot;Slide 4&quot;/&gt;&lt;property id=&quot;20307&quot; value=&quot;262&quot;/&gt;&lt;/object&gt;&lt;object type=&quot;3&quot; unique_id=&quot;13431&quot;&gt;&lt;property id=&quot;20148&quot; value=&quot;5&quot;/&gt;&lt;property id=&quot;20300&quot; value=&quot;Slide 5 - &amp;quot;Спасибо за внимание!&amp;quot;&quot;/&gt;&lt;property id=&quot;20307&quot; value=&quot;263&quot;/&gt;&lt;/object&gt;&lt;object type=&quot;3&quot; unique_id=&quot;13432&quot;&gt;&lt;property id=&quot;20148&quot; value=&quot;5&quot;/&gt;&lt;property id=&quot;20300&quot; value=&quot;Slide 6 - &amp;quot;Спасибо за внимание!&amp;quot;&quot;/&gt;&lt;property id=&quot;20307&quot; value=&quot;26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2024</TotalTime>
  <Words>315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Практика подготовки к олимпиаде по русскому языку  Руководитель команды: Нина Александровна Агапова,  канд. филол. н., доцент кафедры русского языка филологического факультета ТГУ</vt:lpstr>
      <vt:lpstr>Презентация PowerPoint</vt:lpstr>
      <vt:lpstr>Презентация PowerPoint</vt:lpstr>
      <vt:lpstr>Специфика подхода к подготовке: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IDO</dc:creator>
  <cp:lastModifiedBy>Нина</cp:lastModifiedBy>
  <cp:revision>195</cp:revision>
  <cp:lastPrinted>2015-12-13T12:43:20Z</cp:lastPrinted>
  <dcterms:created xsi:type="dcterms:W3CDTF">2014-01-13T08:34:20Z</dcterms:created>
  <dcterms:modified xsi:type="dcterms:W3CDTF">2015-12-13T12:49:22Z</dcterms:modified>
</cp:coreProperties>
</file>